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8723B-2AC4-3341-F364-8E9AD2915ADC}" v="4" dt="2023-04-25T09:53:46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1BD07-8578-D34F-8D5A-47C345840FA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20F01-F786-7A49-96BF-1440B95DB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20F01-F786-7A49-96BF-1440B95DB8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8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3BA6-8564-FB42-8662-7ABB8B024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F0BD1-6DB0-1F4B-A164-9FC76766A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DA0C1-740B-DA4F-93AF-5154F10A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4951-A091-C44D-A4C1-7D52C2DF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0EC55-F130-E74E-A6A4-BA432737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0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5146-A56B-0447-9A9C-32AB4467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1E6EB-1D53-064C-A970-91224F082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0CD8-80FB-2047-9BB3-25050D6C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0039D-4235-F149-9F3C-3546192E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3A486-5042-9A49-9B6D-2B69575E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9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1315C-E951-154A-A35B-C088C7F17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39FC3-023E-1F45-AD30-574E9B7D5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675EC-0604-E247-8424-C6C2A8235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B6F50-FF00-614F-869D-BF278509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5F98-99F8-DF44-9F74-4658D2FC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2511-6EB6-7B4E-AFCF-B2CFF970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F53CC-10FF-B14C-8F62-E1444167B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209E9-A3D0-9945-92AE-3E86504F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E1116-5884-204B-8107-AFFECD43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19AF-0C7F-CB47-AF46-CBE1EF12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E2F-32A8-534D-B539-9B49113F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EFF9C-0EB3-294A-B77A-12234564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2442B-B8DC-B84F-86BD-940A51D5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199BF-ABF0-F349-9B4D-1A59B293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81BE2-4BCF-9A40-98D9-C02EB68D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D9F6-D0F9-EC4B-BC0B-A2A09C25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E295-D405-A440-8537-C78D90A99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338E5-FB21-7148-9A5C-4A656E72C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41B07-593F-2040-828E-4E7892CC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8D2B5-A7D1-734A-BDCE-65E0A3FC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F6D49-535A-B64D-862E-15420780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6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8024-1A86-CA40-80CF-85D2A198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3E18F-69C5-B144-9C21-DCDB40359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2BA93-6270-8E4E-9FFB-C9353588C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4F6B9-AA99-D343-9FD4-609599012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29B88-046E-AE44-91BC-1A0181BD6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7BF069-E013-EC4D-B7A9-7A31341F9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6DD1F-DC56-FD45-B0FC-34CA2390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E7D000-C65B-0345-B69C-3FA9F1CA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0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7725-11DD-A34B-A591-0163935E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962A1-53DC-0643-B02D-0E5DB9CA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26F60-1EEA-0341-9377-03A3D984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60B65-5342-BA44-86D0-1AFE1FEC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77AF6-F048-0745-9EE8-460F2A3A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419F1-23E2-7142-B4C6-68AD614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1F069-036B-5A44-B530-858B5979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7E68-09BD-0A41-9E41-EEEB1D09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0601-9740-594F-B218-EAC00F71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BD28C-7ACB-D541-A012-9662EE711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F4ED2-116D-6C42-8F06-63F8E93C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FEFDB-CD58-9140-93EF-F9EAA5F6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14D-5C40-F942-920F-39099A63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9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775E-D712-5041-9787-79887BD9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65308-A68A-FF47-9449-0D6DC75A4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6E0A8-7336-C648-BD3C-278C77B47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78A75-79EF-4C48-9A3C-25C7C7B7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F713C-9614-5448-81D4-C2741BF4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D9443-5773-2E49-91F8-5902C953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44372-5649-3E49-B6A0-2AD9A74EE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42806-48D5-1A4E-B56F-F38FDD9CF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006A9-48F3-7B47-9086-6FFA5F644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C3D27-B1CE-5646-A329-2EBACD0B285F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6F925-A88F-2349-981E-A24A04B43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B537-AA47-A549-AE8C-2019FA185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22B1-E41B-C84E-AEF8-154A9F1B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1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leeds.bluera.com/leeds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B251E9C-C019-2E46-A611-B9F37D0E4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843" y="433136"/>
            <a:ext cx="5435065" cy="776389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16x9 ration plasma template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87" r="1925" b="-1012"/>
          <a:stretch/>
        </p:blipFill>
        <p:spPr>
          <a:xfrm>
            <a:off x="0" y="0"/>
            <a:ext cx="6098992" cy="6927319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3DFDA86-BA45-E44E-B79A-EC99AD242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7218" y="433136"/>
            <a:ext cx="5266400" cy="5712432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Module evaluations</a:t>
            </a:r>
          </a:p>
          <a:p>
            <a:pPr algn="l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Scan the QR code below to complete your module evaluation surveys.</a:t>
            </a:r>
          </a:p>
          <a:p>
            <a:pPr algn="l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You can also access your surveys by logging in to Minerva or visiting </a:t>
            </a:r>
            <a:r>
              <a:rPr lang="en-US" sz="1800">
                <a:latin typeface="Arial" charset="0"/>
                <a:ea typeface="Arial" charset="0"/>
                <a:cs typeface="Arial" charset="0"/>
                <a:hlinkClick r:id="rId5"/>
              </a:rPr>
              <a:t>https://leeds.bluera.com/leeds/</a:t>
            </a:r>
            <a:r>
              <a:rPr lang="en-US" sz="1800">
                <a:latin typeface="Arial" charset="0"/>
                <a:ea typeface="Arial" charset="0"/>
                <a:cs typeface="Arial" charset="0"/>
              </a:rPr>
              <a:t> </a:t>
            </a: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For help, email TheLeedsPartnership@leeds.ac.uk.</a:t>
            </a:r>
          </a:p>
        </p:txBody>
      </p:sp>
      <p:pic>
        <p:nvPicPr>
          <p:cNvPr id="7" name="Picture 6" descr="When scanned, this QR code will take you to the Explorance Blue homepage where you can login to complete your module evaluations." title="QR code for Explorance Blu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95" y="4411438"/>
            <a:ext cx="2048209" cy="204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4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25211051C664F859B154891535E34" ma:contentTypeVersion="18" ma:contentTypeDescription="Create a new document." ma:contentTypeScope="" ma:versionID="61e5769562b9b768fc316e5cea57c99e">
  <xsd:schema xmlns:xsd="http://www.w3.org/2001/XMLSchema" xmlns:xs="http://www.w3.org/2001/XMLSchema" xmlns:p="http://schemas.microsoft.com/office/2006/metadata/properties" xmlns:ns2="7b873aa2-0a81-47e5-ae5f-0585447c37df" xmlns:ns3="b131ae70-eabe-4112-8b84-bd3d316af09f" targetNamespace="http://schemas.microsoft.com/office/2006/metadata/properties" ma:root="true" ma:fieldsID="bfb5c3aa2e455177be5b220fad007aa7" ns2:_="" ns3:_="">
    <xsd:import namespace="7b873aa2-0a81-47e5-ae5f-0585447c37df"/>
    <xsd:import namespace="b131ae70-eabe-4112-8b84-bd3d316af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73aa2-0a81-47e5-ae5f-0585447c37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1ae70-eabe-4112-8b84-bd3d316af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1c132b5-c6f4-44bf-be58-798f0595878d}" ma:internalName="TaxCatchAll" ma:showField="CatchAllData" ma:web="b131ae70-eabe-4112-8b84-bd3d316af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31ae70-eabe-4112-8b84-bd3d316af09f" xsi:nil="true"/>
    <_Flow_SignoffStatus xmlns="7b873aa2-0a81-47e5-ae5f-0585447c37df" xsi:nil="true"/>
    <lcf76f155ced4ddcb4097134ff3c332f xmlns="7b873aa2-0a81-47e5-ae5f-0585447c37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B1B3DC-FAF6-4EC4-B2C2-AC69EE60F28A}"/>
</file>

<file path=customXml/itemProps2.xml><?xml version="1.0" encoding="utf-8"?>
<ds:datastoreItem xmlns:ds="http://schemas.openxmlformats.org/officeDocument/2006/customXml" ds:itemID="{F3CBDF22-2EA3-4E7A-A554-1DF57B3B63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31658B-C5D6-4CC5-B76F-FD9CA8D20A1E}">
  <ds:schemaRefs>
    <ds:schemaRef ds:uri="http://schemas.microsoft.com/office/2006/documentManagement/types"/>
    <ds:schemaRef ds:uri="http://schemas.microsoft.com/office/infopath/2007/PartnerControls"/>
    <ds:schemaRef ds:uri="5c64277e-91b1-45ca-8ce8-6f5adf7f4f13"/>
    <ds:schemaRef ds:uri="http://purl.org/dc/elements/1.1/"/>
    <ds:schemaRef ds:uri="http://schemas.microsoft.com/office/2006/metadata/properties"/>
    <ds:schemaRef ds:uri="87ecc899-abf5-4945-8dd9-4e4d0b1a819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16x9 ration plasma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Dickinson</dc:creator>
  <cp:lastModifiedBy>Carla Douglas</cp:lastModifiedBy>
  <cp:revision>3</cp:revision>
  <dcterms:created xsi:type="dcterms:W3CDTF">2018-06-14T12:16:38Z</dcterms:created>
  <dcterms:modified xsi:type="dcterms:W3CDTF">2023-11-22T15:57:36Z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0x0101008BB25211051C664F859B154891535E34</vt:lpwstr>
  </property>
</Properties>
</file>