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95"/>
  </p:normalViewPr>
  <p:slideViewPr>
    <p:cSldViewPr snapToGrid="0" snapToObjects="1">
      <p:cViewPr varScale="1">
        <p:scale>
          <a:sx n="88" d="100"/>
          <a:sy n="88" d="100"/>
        </p:scale>
        <p:origin x="49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8D59F-84DF-0C4A-A564-05F3AC6AA4FC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C607B-BC83-1C44-A501-8F981FF41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8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C607B-BC83-1C44-A501-8F981FF414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24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3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9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9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5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0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5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8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3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8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8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32136-154D-8E49-9F0F-8D035B85AE6F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8056C-9350-3E4B-911C-FCF80EDBF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TheLeedsPartnership@leeds.ac.uk" TargetMode="External"/><Relationship Id="rId4" Type="http://schemas.openxmlformats.org/officeDocument/2006/relationships/hyperlink" Target="https://leeds.bluera.com/leed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79118" y="203962"/>
            <a:ext cx="9144000" cy="1532339"/>
          </a:xfrm>
        </p:spPr>
        <p:txBody>
          <a:bodyPr>
            <a:noAutofit/>
          </a:bodyPr>
          <a:lstStyle/>
          <a:p>
            <a:pPr algn="l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Completing your Module Evaluation using Explorance Blue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7867" y="1836143"/>
            <a:ext cx="9371842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ccess your module evaluations via:</a:t>
            </a:r>
          </a:p>
          <a:p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Website: go </a:t>
            </a:r>
            <a:r>
              <a:rPr lang="en-US" sz="170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1700">
                <a:latin typeface="Arial" charset="0"/>
                <a:ea typeface="Arial" charset="0"/>
                <a:cs typeface="Arial" charset="0"/>
                <a:hlinkClick r:id="rId4"/>
              </a:rPr>
              <a:t>https://leeds.bluera.com/leeds</a:t>
            </a:r>
            <a:r>
              <a:rPr lang="en-US" sz="1700" smtClean="0">
                <a:latin typeface="Arial" charset="0"/>
                <a:ea typeface="Arial" charset="0"/>
                <a:cs typeface="Arial" charset="0"/>
                <a:hlinkClick r:id="rId4"/>
              </a:rPr>
              <a:t>/</a:t>
            </a:r>
            <a:r>
              <a:rPr lang="en-US" sz="170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to reach your personalized homepage.</a:t>
            </a:r>
          </a:p>
          <a:p>
            <a:endParaRPr lang="en-US" sz="17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Email: search for an email from </a:t>
            </a:r>
            <a:r>
              <a:rPr lang="en-US" sz="1700" dirty="0" smtClean="0">
                <a:latin typeface="Arial" charset="0"/>
                <a:ea typeface="Arial" charset="0"/>
                <a:cs typeface="Arial" charset="0"/>
                <a:hlinkClick r:id="rId5"/>
              </a:rPr>
              <a:t>TheLeedsPartnership@leeds.ac.uk</a:t>
            </a: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 and click on the link.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Minerva: log in – you will see an overlay inviting you to complete your module evaluations.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QR code: scan the QR code opposite to reach your personalized homepage. 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 descr="When scanned, this QR code will take you to the Explorance Blue homepage where you can login to complete your module evaluations." title="QR code for Explorance Blu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181" y="2031522"/>
            <a:ext cx="2522647" cy="25226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118" y="4482592"/>
            <a:ext cx="940059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signing in: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Use your University of Leeds username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include @leeds.ac.uk at the </a:t>
            </a:r>
            <a:r>
              <a:rPr lang="en-GB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GB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and password.</a:t>
            </a: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118" y="5615559"/>
            <a:ext cx="1154667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Help and support:</a:t>
            </a:r>
          </a:p>
          <a:p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sz="1700" dirty="0">
                <a:latin typeface="Arial" charset="0"/>
                <a:ea typeface="Arial" charset="0"/>
                <a:cs typeface="Arial" charset="0"/>
              </a:rPr>
              <a:t>you need </a:t>
            </a:r>
            <a:r>
              <a:rPr lang="en-US" sz="1700" dirty="0" smtClean="0">
                <a:latin typeface="Arial" charset="0"/>
                <a:ea typeface="Arial" charset="0"/>
                <a:cs typeface="Arial" charset="0"/>
              </a:rPr>
              <a:t>help, are having problems, </a:t>
            </a:r>
            <a:r>
              <a:rPr lang="en-US" sz="1700" dirty="0">
                <a:latin typeface="Arial" charset="0"/>
                <a:ea typeface="Arial" charset="0"/>
                <a:cs typeface="Arial" charset="0"/>
              </a:rPr>
              <a:t>or have a question please email </a:t>
            </a:r>
            <a:r>
              <a:rPr lang="en-US" sz="1700" dirty="0" smtClean="0">
                <a:latin typeface="Arial" charset="0"/>
                <a:ea typeface="Arial" charset="0"/>
                <a:cs typeface="Arial" charset="0"/>
                <a:hlinkClick r:id="rId5"/>
              </a:rPr>
              <a:t>TheLeedsPartnership@leeds.ac.uk</a:t>
            </a:r>
            <a:endParaRPr lang="en-US" sz="17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AB1704B656A45A8772122BA3062CB" ma:contentTypeVersion="13" ma:contentTypeDescription="Create a new document." ma:contentTypeScope="" ma:versionID="f374750925272e919d6f861206d3730e">
  <xsd:schema xmlns:xsd="http://www.w3.org/2001/XMLSchema" xmlns:xs="http://www.w3.org/2001/XMLSchema" xmlns:p="http://schemas.microsoft.com/office/2006/metadata/properties" xmlns:ns3="13ae9d67-b4f5-4e5c-9e97-6383611c0623" xmlns:ns4="e6378dcc-5178-4c84-8fac-7bfab159840b" targetNamespace="http://schemas.microsoft.com/office/2006/metadata/properties" ma:root="true" ma:fieldsID="4cd0a4365b73c998c25cceab6b86ffa7" ns3:_="" ns4:_="">
    <xsd:import namespace="13ae9d67-b4f5-4e5c-9e97-6383611c0623"/>
    <xsd:import namespace="e6378dcc-5178-4c84-8fac-7bfab15984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e9d67-b4f5-4e5c-9e97-6383611c06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78dcc-5178-4c84-8fac-7bfab15984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10E29E-B27E-4D47-89C2-FC2434F305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2D74C7-6A45-45B2-8B99-66BAC424982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13ae9d67-b4f5-4e5c-9e97-6383611c0623"/>
    <ds:schemaRef ds:uri="e6378dcc-5178-4c84-8fac-7bfab159840b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3A65FDD-9525-421B-A762-77A904865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ae9d67-b4f5-4e5c-9e97-6383611c0623"/>
    <ds:schemaRef ds:uri="e6378dcc-5178-4c84-8fac-7bfab15984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9411</TotalTime>
  <Words>115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Completing your Module Evaluation using Explorance Blue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Dickinson</dc:creator>
  <cp:lastModifiedBy>Katie Jones [QAT]</cp:lastModifiedBy>
  <cp:revision>29</cp:revision>
  <dcterms:created xsi:type="dcterms:W3CDTF">2017-03-28T10:31:45Z</dcterms:created>
  <dcterms:modified xsi:type="dcterms:W3CDTF">2023-03-24T10:50:29Z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0x0101009A2AB1704B656A45A8772122BA3062CB</vt:lpwstr>
  </property>
  <property fmtid="{D5CDD505-2E9C-101B-9397-08002B2CF9AE}" pid="3" name="_dlc_DocIdItemGuid">
    <vt:lpwstr>308b4f1d-70ff-44d7-8e0a-dec291a2304c</vt:lpwstr>
  </property>
</Properties>
</file>