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24"/>
  </p:notesMasterIdLst>
  <p:sldIdLst>
    <p:sldId id="256" r:id="rId5"/>
    <p:sldId id="294" r:id="rId6"/>
    <p:sldId id="291" r:id="rId7"/>
    <p:sldId id="293" r:id="rId8"/>
    <p:sldId id="290" r:id="rId9"/>
    <p:sldId id="260" r:id="rId10"/>
    <p:sldId id="261" r:id="rId11"/>
    <p:sldId id="276" r:id="rId12"/>
    <p:sldId id="289" r:id="rId13"/>
    <p:sldId id="275" r:id="rId14"/>
    <p:sldId id="263" r:id="rId15"/>
    <p:sldId id="277" r:id="rId16"/>
    <p:sldId id="268" r:id="rId17"/>
    <p:sldId id="278" r:id="rId18"/>
    <p:sldId id="279" r:id="rId19"/>
    <p:sldId id="292" r:id="rId20"/>
    <p:sldId id="296" r:id="rId21"/>
    <p:sldId id="295" r:id="rId22"/>
    <p:sldId id="25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F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371BD-ECB1-264F-1EB8-EFA58DF1737A}" v="2" dt="2020-08-12T14:13:06.394"/>
    <p1510:client id="{7C51B018-EF1F-45F9-BF37-32AA66CDA25F}" v="108" dt="2020-08-12T10:34:55.158"/>
    <p1510:client id="{B7921ACB-B7D9-4353-9989-4EC7673F2201}" v="14" dt="2020-08-12T10:30:05.713"/>
    <p1510:client id="{F1F61E17-C1B7-42A8-87FF-CAC3CCE87E97}" v="163" dt="2020-08-13T10:22:58.346"/>
    <p1510:client id="{F34AF284-AF71-DB75-400A-2E1082911979}" v="143" dt="2020-08-12T14:33:59.251"/>
    <p1510:client id="{FD54FA35-1B3D-44A9-9F1E-23F3C7EA2E4C}" v="6" dt="2020-08-12T10:37:18.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64" autoAdjust="0"/>
  </p:normalViewPr>
  <p:slideViewPr>
    <p:cSldViewPr snapToGrid="0">
      <p:cViewPr varScale="1">
        <p:scale>
          <a:sx n="24" d="100"/>
          <a:sy n="24" d="100"/>
        </p:scale>
        <p:origin x="58" y="773"/>
      </p:cViewPr>
      <p:guideLst/>
    </p:cSldViewPr>
  </p:slideViewPr>
  <p:outlineViewPr>
    <p:cViewPr>
      <p:scale>
        <a:sx n="33" d="100"/>
        <a:sy n="33" d="100"/>
      </p:scale>
      <p:origin x="0" y="-3329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6.xml.rels><?xml version="1.0" encoding="UTF-8" standalone="yes"?>
<Relationships xmlns="http://schemas.openxmlformats.org/package/2006/relationships"><Relationship Id="rId3" Type="http://schemas.openxmlformats.org/officeDocument/2006/relationships/hyperlink" Target="https://tinyurl.com/y47wh8w5" TargetMode="External"/><Relationship Id="rId2" Type="http://schemas.openxmlformats.org/officeDocument/2006/relationships/hyperlink" Target="https://ses.leeds.ac.uk/info/22204/induction_and_transition_for_taught_students/1207/planning_and_delivering_induction_and_transition" TargetMode="External"/><Relationship Id="rId1" Type="http://schemas.openxmlformats.org/officeDocument/2006/relationships/hyperlink" Target="https://leeds365.sharepoint.com/:p:/s/TEAM-SenseofBelonging/EZjiqAuiaz1Bi_zHgeRbFnYBKALNyCrFa4WR6NG_-caKEA?e=5z3dkQ" TargetMode="External"/><Relationship Id="rId5" Type="http://schemas.openxmlformats.org/officeDocument/2006/relationships/hyperlink" Target="https://leeds365.sharepoint.com/:x:/s/TEAM-SenseofBelonging/EeSs3xzieUdNjLDWUWpgcTABT4XGWdY2VO6kuWkrEzEJYA?e=myvNCn" TargetMode="External"/><Relationship Id="rId4" Type="http://schemas.openxmlformats.org/officeDocument/2006/relationships/hyperlink" Target="https://digitalpractice.leeds.ac.uk/scala/"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digitalpractice.leeds.ac.uk/scala/" TargetMode="External"/><Relationship Id="rId2" Type="http://schemas.openxmlformats.org/officeDocument/2006/relationships/hyperlink" Target="https://tinyurl.com/y47wh8w5" TargetMode="External"/><Relationship Id="rId1" Type="http://schemas.openxmlformats.org/officeDocument/2006/relationships/hyperlink" Target="https://ses.leeds.ac.uk/info/22204/induction_and_transition_for_taught_students/1207/planning_and_delivering_induction_and_transition" TargetMode="External"/><Relationship Id="rId5" Type="http://schemas.openxmlformats.org/officeDocument/2006/relationships/hyperlink" Target="https://leeds365.sharepoint.com/:x:/s/TEAM-SenseofBelonging/EeSs3xzieUdNjLDWUWpgcTABT4XGWdY2VO6kuWkrEzEJYA?e=myvNCn" TargetMode="External"/><Relationship Id="rId4" Type="http://schemas.openxmlformats.org/officeDocument/2006/relationships/hyperlink" Target="https://leeds365.sharepoint.com/:p:/s/TEAM-SenseofBelonging/EZjiqAuiaz1Bi_zHgeRbFnYBKALNyCrFa4WR6NG_-caKEA?e=5z3dkQ"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5248B-AE29-4675-9FD8-FDC3CE4E5EAD}" type="doc">
      <dgm:prSet loTypeId="urn:microsoft.com/office/officeart/2005/8/layout/default" loCatId="list" qsTypeId="urn:microsoft.com/office/officeart/2005/8/quickstyle/simple4" qsCatId="simple" csTypeId="urn:microsoft.com/office/officeart/2005/8/colors/colorful2" csCatId="colorful" phldr="1"/>
      <dgm:spPr/>
      <dgm:t>
        <a:bodyPr/>
        <a:lstStyle/>
        <a:p>
          <a:endParaRPr lang="en-US"/>
        </a:p>
      </dgm:t>
    </dgm:pt>
    <dgm:pt modelId="{34E33519-71C5-49AD-BE58-27D47547DBDE}">
      <dgm:prSet/>
      <dgm:spPr/>
      <dgm:t>
        <a:bodyPr/>
        <a:lstStyle/>
        <a:p>
          <a:r>
            <a:rPr lang="en-US" dirty="0"/>
            <a:t>A community of trust is at the heart of the University with personal identities, perspectives and life stories making a unique and valuable contribution to our success.</a:t>
          </a:r>
        </a:p>
      </dgm:t>
      <dgm:extLst>
        <a:ext uri="{E40237B7-FDA0-4F09-8148-C483321AD2D9}">
          <dgm14:cNvPr xmlns:dgm14="http://schemas.microsoft.com/office/drawing/2010/diagram" id="0" name="" descr="&#10;"/>
        </a:ext>
      </dgm:extLst>
    </dgm:pt>
    <dgm:pt modelId="{344DC10E-A395-46C9-84FA-AD7B58A8A231}" type="parTrans" cxnId="{EC6C5EBD-AE53-45BE-B0B6-37908618A855}">
      <dgm:prSet/>
      <dgm:spPr/>
      <dgm:t>
        <a:bodyPr/>
        <a:lstStyle/>
        <a:p>
          <a:endParaRPr lang="en-US"/>
        </a:p>
      </dgm:t>
    </dgm:pt>
    <dgm:pt modelId="{57D768D6-C70C-48E5-B6DA-09089F952E8B}" type="sibTrans" cxnId="{EC6C5EBD-AE53-45BE-B0B6-37908618A855}">
      <dgm:prSet/>
      <dgm:spPr/>
      <dgm:t>
        <a:bodyPr/>
        <a:lstStyle/>
        <a:p>
          <a:endParaRPr lang="en-US"/>
        </a:p>
      </dgm:t>
    </dgm:pt>
    <dgm:pt modelId="{D4BDBB78-CC9D-4506-81C0-447F520FF194}">
      <dgm:prSet/>
      <dgm:spPr/>
      <dgm:t>
        <a:bodyPr/>
        <a:lstStyle/>
        <a:p>
          <a:r>
            <a:rPr lang="en-US" dirty="0"/>
            <a:t>Our community represents ALL  - a partnership of staff and students.  Achieving belonging requires a profound cultural shift within the institution in terms of representation and assumptions</a:t>
          </a:r>
        </a:p>
      </dgm:t>
      <dgm:extLst>
        <a:ext uri="{E40237B7-FDA0-4F09-8148-C483321AD2D9}">
          <dgm14:cNvPr xmlns:dgm14="http://schemas.microsoft.com/office/drawing/2010/diagram" id="0" name=""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
      </dgm:extLst>
    </dgm:pt>
    <dgm:pt modelId="{1504BF3A-64ED-4B0B-9765-F40C6D2F365F}" type="parTrans" cxnId="{CFFC55CB-E6FF-4C2E-94E5-21F90B9AB699}">
      <dgm:prSet/>
      <dgm:spPr/>
      <dgm:t>
        <a:bodyPr/>
        <a:lstStyle/>
        <a:p>
          <a:endParaRPr lang="en-US"/>
        </a:p>
      </dgm:t>
    </dgm:pt>
    <dgm:pt modelId="{5391D7FC-EECC-455B-9750-58F1A0DD83B7}" type="sibTrans" cxnId="{CFFC55CB-E6FF-4C2E-94E5-21F90B9AB699}">
      <dgm:prSet/>
      <dgm:spPr/>
      <dgm:t>
        <a:bodyPr/>
        <a:lstStyle/>
        <a:p>
          <a:endParaRPr lang="en-US"/>
        </a:p>
      </dgm:t>
    </dgm:pt>
    <dgm:pt modelId="{6C75227C-4B26-430A-B788-848D273B87A9}">
      <dgm:prSet/>
      <dgm:spPr/>
      <dgm:t>
        <a:bodyPr/>
        <a:lstStyle/>
        <a:p>
          <a:r>
            <a:rPr lang="en-US" dirty="0"/>
            <a:t>Creating a sense of belonging must be embedded holistically within administrative and academic processes  - we all have the opportunity and responsibility to make all students and staff feel valued and have voice in our activities, communications and approaches</a:t>
          </a:r>
        </a:p>
      </dgm:t>
      <dgm:extLst>
        <a:ext uri="{E40237B7-FDA0-4F09-8148-C483321AD2D9}">
          <dgm14:cNvPr xmlns:dgm14="http://schemas.microsoft.com/office/drawing/2010/diagram" id="0" name=""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
      </dgm:extLst>
    </dgm:pt>
    <dgm:pt modelId="{216349ED-5E8A-41DE-A410-729EDCBCE0FE}" type="parTrans" cxnId="{91C47CAC-56A9-49A7-ADAB-6D989CD14A64}">
      <dgm:prSet/>
      <dgm:spPr/>
      <dgm:t>
        <a:bodyPr/>
        <a:lstStyle/>
        <a:p>
          <a:endParaRPr lang="en-US"/>
        </a:p>
      </dgm:t>
    </dgm:pt>
    <dgm:pt modelId="{2F1547A4-8824-4F5B-8C23-A626959004BB}" type="sibTrans" cxnId="{91C47CAC-56A9-49A7-ADAB-6D989CD14A64}">
      <dgm:prSet/>
      <dgm:spPr/>
      <dgm:t>
        <a:bodyPr/>
        <a:lstStyle/>
        <a:p>
          <a:endParaRPr lang="en-US"/>
        </a:p>
      </dgm:t>
    </dgm:pt>
    <dgm:pt modelId="{2F208D40-C1B0-4C54-AFEB-2B824EFF6D44}">
      <dgm:prSet/>
      <dgm:spPr/>
      <dgm:t>
        <a:bodyPr/>
        <a:lstStyle/>
        <a:p>
          <a:r>
            <a:rPr lang="en-US" dirty="0"/>
            <a:t>Working in partnership, belonging must be embedded within the three dimensions of the student experience: curriculum, support, social</a:t>
          </a:r>
        </a:p>
      </dgm:t>
      <dgm:extLst>
        <a:ext uri="{E40237B7-FDA0-4F09-8148-C483321AD2D9}">
          <dgm14:cNvPr xmlns:dgm14="http://schemas.microsoft.com/office/drawing/2010/diagram" id="0" name=""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
      </dgm:extLst>
    </dgm:pt>
    <dgm:pt modelId="{9F08DB57-6DA9-48B7-B0C3-678D08BA01E4}" type="parTrans" cxnId="{67DAA3C7-C63E-42EB-85AA-2205548C26AA}">
      <dgm:prSet/>
      <dgm:spPr/>
      <dgm:t>
        <a:bodyPr/>
        <a:lstStyle/>
        <a:p>
          <a:endParaRPr lang="en-US"/>
        </a:p>
      </dgm:t>
    </dgm:pt>
    <dgm:pt modelId="{7DB33A21-E678-4386-BB84-8DFC940B1A46}" type="sibTrans" cxnId="{67DAA3C7-C63E-42EB-85AA-2205548C26AA}">
      <dgm:prSet/>
      <dgm:spPr/>
      <dgm:t>
        <a:bodyPr/>
        <a:lstStyle/>
        <a:p>
          <a:endParaRPr lang="en-US"/>
        </a:p>
      </dgm:t>
    </dgm:pt>
    <dgm:pt modelId="{870DEA94-EC06-485A-8387-073E52C13DB9}">
      <dgm:prSet/>
      <dgm:spPr/>
      <dgm:t>
        <a:bodyPr/>
        <a:lstStyle/>
        <a:p>
          <a:r>
            <a:rPr lang="en-US" dirty="0"/>
            <a:t>A sense of belonging is created in informal and formal campus spaces: work, study, social and virtual​</a:t>
          </a:r>
        </a:p>
      </dgm:t>
      <dgm:extLst>
        <a:ext uri="{E40237B7-FDA0-4F09-8148-C483321AD2D9}">
          <dgm14:cNvPr xmlns:dgm14="http://schemas.microsoft.com/office/drawing/2010/diagram" id="0" name=""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
      </dgm:extLst>
    </dgm:pt>
    <dgm:pt modelId="{90326345-C5F1-40F3-9056-BB9819A230BF}" type="parTrans" cxnId="{55571DCB-EE13-4DBC-A9C3-A02A959EA076}">
      <dgm:prSet/>
      <dgm:spPr/>
      <dgm:t>
        <a:bodyPr/>
        <a:lstStyle/>
        <a:p>
          <a:endParaRPr lang="en-US"/>
        </a:p>
      </dgm:t>
    </dgm:pt>
    <dgm:pt modelId="{94BF1F33-D961-4502-B573-A3D6F5EA95FB}" type="sibTrans" cxnId="{55571DCB-EE13-4DBC-A9C3-A02A959EA076}">
      <dgm:prSet/>
      <dgm:spPr/>
      <dgm:t>
        <a:bodyPr/>
        <a:lstStyle/>
        <a:p>
          <a:endParaRPr lang="en-US"/>
        </a:p>
      </dgm:t>
    </dgm:pt>
    <dgm:pt modelId="{FC0CE722-F272-4A7C-93F1-35211DC9DA5B}">
      <dgm:prSet/>
      <dgm:spPr/>
      <dgm:t>
        <a:bodyPr/>
        <a:lstStyle/>
        <a:p>
          <a:r>
            <a:rPr lang="en-US" dirty="0"/>
            <a:t>We commit to supporting the Access and Student Success Strategy (2025) which places belonging at the core of the 4 pillars of the student lifecycle:  access, continuation,  attainment and progression.</a:t>
          </a:r>
        </a:p>
      </dgm:t>
      <dgm:extLst>
        <a:ext uri="{E40237B7-FDA0-4F09-8148-C483321AD2D9}">
          <dgm14:cNvPr xmlns:dgm14="http://schemas.microsoft.com/office/drawing/2010/diagram" id="0" name=""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
      </dgm:extLst>
    </dgm:pt>
    <dgm:pt modelId="{A1759A52-A4A9-4049-A985-05E9DD8B50A6}" type="parTrans" cxnId="{B001B6B5-4AF2-4A00-A281-48BD900B490B}">
      <dgm:prSet/>
      <dgm:spPr/>
      <dgm:t>
        <a:bodyPr/>
        <a:lstStyle/>
        <a:p>
          <a:endParaRPr lang="en-US"/>
        </a:p>
      </dgm:t>
    </dgm:pt>
    <dgm:pt modelId="{EACE8E92-875B-43AC-ADCA-F4FD6FF27F9E}" type="sibTrans" cxnId="{B001B6B5-4AF2-4A00-A281-48BD900B490B}">
      <dgm:prSet/>
      <dgm:spPr/>
      <dgm:t>
        <a:bodyPr/>
        <a:lstStyle/>
        <a:p>
          <a:endParaRPr lang="en-US"/>
        </a:p>
      </dgm:t>
    </dgm:pt>
    <dgm:pt modelId="{85857488-8710-E648-A3D7-EA9F2AD53650}" type="pres">
      <dgm:prSet presAssocID="{B605248B-AE29-4675-9FD8-FDC3CE4E5EAD}" presName="diagram" presStyleCnt="0">
        <dgm:presLayoutVars>
          <dgm:dir/>
          <dgm:resizeHandles val="exact"/>
        </dgm:presLayoutVars>
      </dgm:prSet>
      <dgm:spPr/>
    </dgm:pt>
    <dgm:pt modelId="{D76D8B8E-D9A5-5742-A345-B769893BB6F2}" type="pres">
      <dgm:prSet presAssocID="{34E33519-71C5-49AD-BE58-27D47547DBDE}" presName="node" presStyleLbl="node1" presStyleIdx="0" presStyleCnt="6">
        <dgm:presLayoutVars>
          <dgm:bulletEnabled val="1"/>
        </dgm:presLayoutVars>
      </dgm:prSet>
      <dgm:spPr/>
    </dgm:pt>
    <dgm:pt modelId="{3E31CC27-4748-EE4F-B6B9-83A736994D9C}" type="pres">
      <dgm:prSet presAssocID="{57D768D6-C70C-48E5-B6DA-09089F952E8B}" presName="sibTrans" presStyleCnt="0"/>
      <dgm:spPr/>
    </dgm:pt>
    <dgm:pt modelId="{3DB5C4F5-AF0B-4540-8457-84E4A5CCD55A}" type="pres">
      <dgm:prSet presAssocID="{D4BDBB78-CC9D-4506-81C0-447F520FF194}" presName="node" presStyleLbl="node1" presStyleIdx="1" presStyleCnt="6">
        <dgm:presLayoutVars>
          <dgm:bulletEnabled val="1"/>
        </dgm:presLayoutVars>
      </dgm:prSet>
      <dgm:spPr/>
    </dgm:pt>
    <dgm:pt modelId="{95830AFC-AB36-0F47-ACE4-0B2FA9AE9EAB}" type="pres">
      <dgm:prSet presAssocID="{5391D7FC-EECC-455B-9750-58F1A0DD83B7}" presName="sibTrans" presStyleCnt="0"/>
      <dgm:spPr/>
    </dgm:pt>
    <dgm:pt modelId="{BA7500D7-3EE3-1D49-AC26-50E0C1CE2720}" type="pres">
      <dgm:prSet presAssocID="{6C75227C-4B26-430A-B788-848D273B87A9}" presName="node" presStyleLbl="node1" presStyleIdx="2" presStyleCnt="6">
        <dgm:presLayoutVars>
          <dgm:bulletEnabled val="1"/>
        </dgm:presLayoutVars>
      </dgm:prSet>
      <dgm:spPr/>
    </dgm:pt>
    <dgm:pt modelId="{07197EDC-2DA4-494B-A450-0B8995EB7086}" type="pres">
      <dgm:prSet presAssocID="{2F1547A4-8824-4F5B-8C23-A626959004BB}" presName="sibTrans" presStyleCnt="0"/>
      <dgm:spPr/>
    </dgm:pt>
    <dgm:pt modelId="{592FE4B6-CB2D-3446-94FA-AE1F3D1CB247}" type="pres">
      <dgm:prSet presAssocID="{2F208D40-C1B0-4C54-AFEB-2B824EFF6D44}" presName="node" presStyleLbl="node1" presStyleIdx="3" presStyleCnt="6">
        <dgm:presLayoutVars>
          <dgm:bulletEnabled val="1"/>
        </dgm:presLayoutVars>
      </dgm:prSet>
      <dgm:spPr/>
    </dgm:pt>
    <dgm:pt modelId="{2CB80E46-FA0D-4347-8EBF-BEDD6C903754}" type="pres">
      <dgm:prSet presAssocID="{7DB33A21-E678-4386-BB84-8DFC940B1A46}" presName="sibTrans" presStyleCnt="0"/>
      <dgm:spPr/>
    </dgm:pt>
    <dgm:pt modelId="{8E59E48A-19A3-C24D-BD26-E66317B01D42}" type="pres">
      <dgm:prSet presAssocID="{870DEA94-EC06-485A-8387-073E52C13DB9}" presName="node" presStyleLbl="node1" presStyleIdx="4" presStyleCnt="6">
        <dgm:presLayoutVars>
          <dgm:bulletEnabled val="1"/>
        </dgm:presLayoutVars>
      </dgm:prSet>
      <dgm:spPr/>
    </dgm:pt>
    <dgm:pt modelId="{6DA7AB34-8E34-0B42-8859-294B7FD32E68}" type="pres">
      <dgm:prSet presAssocID="{94BF1F33-D961-4502-B573-A3D6F5EA95FB}" presName="sibTrans" presStyleCnt="0"/>
      <dgm:spPr/>
    </dgm:pt>
    <dgm:pt modelId="{BFC58685-7CDA-084A-A194-E9EFA3BEDF3E}" type="pres">
      <dgm:prSet presAssocID="{FC0CE722-F272-4A7C-93F1-35211DC9DA5B}" presName="node" presStyleLbl="node1" presStyleIdx="5" presStyleCnt="6">
        <dgm:presLayoutVars>
          <dgm:bulletEnabled val="1"/>
        </dgm:presLayoutVars>
      </dgm:prSet>
      <dgm:spPr/>
    </dgm:pt>
  </dgm:ptLst>
  <dgm:cxnLst>
    <dgm:cxn modelId="{E9E4E909-BDAB-A740-A94B-C7069363913C}" type="presOf" srcId="{FC0CE722-F272-4A7C-93F1-35211DC9DA5B}" destId="{BFC58685-7CDA-084A-A194-E9EFA3BEDF3E}" srcOrd="0" destOrd="0" presId="urn:microsoft.com/office/officeart/2005/8/layout/default"/>
    <dgm:cxn modelId="{CB90DA1D-4648-E741-87DA-E06E69959C38}" type="presOf" srcId="{34E33519-71C5-49AD-BE58-27D47547DBDE}" destId="{D76D8B8E-D9A5-5742-A345-B769893BB6F2}" srcOrd="0" destOrd="0" presId="urn:microsoft.com/office/officeart/2005/8/layout/default"/>
    <dgm:cxn modelId="{9A92F3AB-D8A6-EE49-BB58-697422DD2150}" type="presOf" srcId="{6C75227C-4B26-430A-B788-848D273B87A9}" destId="{BA7500D7-3EE3-1D49-AC26-50E0C1CE2720}" srcOrd="0" destOrd="0" presId="urn:microsoft.com/office/officeart/2005/8/layout/default"/>
    <dgm:cxn modelId="{91C47CAC-56A9-49A7-ADAB-6D989CD14A64}" srcId="{B605248B-AE29-4675-9FD8-FDC3CE4E5EAD}" destId="{6C75227C-4B26-430A-B788-848D273B87A9}" srcOrd="2" destOrd="0" parTransId="{216349ED-5E8A-41DE-A410-729EDCBCE0FE}" sibTransId="{2F1547A4-8824-4F5B-8C23-A626959004BB}"/>
    <dgm:cxn modelId="{BCB603B3-B9FA-3846-99DB-5ACC96B7AA5E}" type="presOf" srcId="{870DEA94-EC06-485A-8387-073E52C13DB9}" destId="{8E59E48A-19A3-C24D-BD26-E66317B01D42}" srcOrd="0" destOrd="0" presId="urn:microsoft.com/office/officeart/2005/8/layout/default"/>
    <dgm:cxn modelId="{B001B6B5-4AF2-4A00-A281-48BD900B490B}" srcId="{B605248B-AE29-4675-9FD8-FDC3CE4E5EAD}" destId="{FC0CE722-F272-4A7C-93F1-35211DC9DA5B}" srcOrd="5" destOrd="0" parTransId="{A1759A52-A4A9-4049-A985-05E9DD8B50A6}" sibTransId="{EACE8E92-875B-43AC-ADCA-F4FD6FF27F9E}"/>
    <dgm:cxn modelId="{C439F3B9-697A-FB46-A7F0-0BD67DDEC307}" type="presOf" srcId="{D4BDBB78-CC9D-4506-81C0-447F520FF194}" destId="{3DB5C4F5-AF0B-4540-8457-84E4A5CCD55A}" srcOrd="0" destOrd="0" presId="urn:microsoft.com/office/officeart/2005/8/layout/default"/>
    <dgm:cxn modelId="{EC6C5EBD-AE53-45BE-B0B6-37908618A855}" srcId="{B605248B-AE29-4675-9FD8-FDC3CE4E5EAD}" destId="{34E33519-71C5-49AD-BE58-27D47547DBDE}" srcOrd="0" destOrd="0" parTransId="{344DC10E-A395-46C9-84FA-AD7B58A8A231}" sibTransId="{57D768D6-C70C-48E5-B6DA-09089F952E8B}"/>
    <dgm:cxn modelId="{67DAA3C7-C63E-42EB-85AA-2205548C26AA}" srcId="{B605248B-AE29-4675-9FD8-FDC3CE4E5EAD}" destId="{2F208D40-C1B0-4C54-AFEB-2B824EFF6D44}" srcOrd="3" destOrd="0" parTransId="{9F08DB57-6DA9-48B7-B0C3-678D08BA01E4}" sibTransId="{7DB33A21-E678-4386-BB84-8DFC940B1A46}"/>
    <dgm:cxn modelId="{55571DCB-EE13-4DBC-A9C3-A02A959EA076}" srcId="{B605248B-AE29-4675-9FD8-FDC3CE4E5EAD}" destId="{870DEA94-EC06-485A-8387-073E52C13DB9}" srcOrd="4" destOrd="0" parTransId="{90326345-C5F1-40F3-9056-BB9819A230BF}" sibTransId="{94BF1F33-D961-4502-B573-A3D6F5EA95FB}"/>
    <dgm:cxn modelId="{CFFC55CB-E6FF-4C2E-94E5-21F90B9AB699}" srcId="{B605248B-AE29-4675-9FD8-FDC3CE4E5EAD}" destId="{D4BDBB78-CC9D-4506-81C0-447F520FF194}" srcOrd="1" destOrd="0" parTransId="{1504BF3A-64ED-4B0B-9765-F40C6D2F365F}" sibTransId="{5391D7FC-EECC-455B-9750-58F1A0DD83B7}"/>
    <dgm:cxn modelId="{FA84F1D4-64EA-544F-A50E-8B7B86EAFF86}" type="presOf" srcId="{2F208D40-C1B0-4C54-AFEB-2B824EFF6D44}" destId="{592FE4B6-CB2D-3446-94FA-AE1F3D1CB247}" srcOrd="0" destOrd="0" presId="urn:microsoft.com/office/officeart/2005/8/layout/default"/>
    <dgm:cxn modelId="{F7A89DFB-2956-3E41-83D0-22BE35728C94}" type="presOf" srcId="{B605248B-AE29-4675-9FD8-FDC3CE4E5EAD}" destId="{85857488-8710-E648-A3D7-EA9F2AD53650}" srcOrd="0" destOrd="0" presId="urn:microsoft.com/office/officeart/2005/8/layout/default"/>
    <dgm:cxn modelId="{2098B9E9-47DB-5147-9364-1D5B9D11A28F}" type="presParOf" srcId="{85857488-8710-E648-A3D7-EA9F2AD53650}" destId="{D76D8B8E-D9A5-5742-A345-B769893BB6F2}" srcOrd="0" destOrd="0" presId="urn:microsoft.com/office/officeart/2005/8/layout/default"/>
    <dgm:cxn modelId="{610100BC-84FC-F84F-9BC0-CAAAC6DA3D6B}" type="presParOf" srcId="{85857488-8710-E648-A3D7-EA9F2AD53650}" destId="{3E31CC27-4748-EE4F-B6B9-83A736994D9C}" srcOrd="1" destOrd="0" presId="urn:microsoft.com/office/officeart/2005/8/layout/default"/>
    <dgm:cxn modelId="{A1EED257-548D-FD41-A8E4-713105A385A4}" type="presParOf" srcId="{85857488-8710-E648-A3D7-EA9F2AD53650}" destId="{3DB5C4F5-AF0B-4540-8457-84E4A5CCD55A}" srcOrd="2" destOrd="0" presId="urn:microsoft.com/office/officeart/2005/8/layout/default"/>
    <dgm:cxn modelId="{FA4FEFA0-E11E-9745-AA85-F2631A502015}" type="presParOf" srcId="{85857488-8710-E648-A3D7-EA9F2AD53650}" destId="{95830AFC-AB36-0F47-ACE4-0B2FA9AE9EAB}" srcOrd="3" destOrd="0" presId="urn:microsoft.com/office/officeart/2005/8/layout/default"/>
    <dgm:cxn modelId="{D399D3FE-8A03-4D49-B032-2AB9FFA999FE}" type="presParOf" srcId="{85857488-8710-E648-A3D7-EA9F2AD53650}" destId="{BA7500D7-3EE3-1D49-AC26-50E0C1CE2720}" srcOrd="4" destOrd="0" presId="urn:microsoft.com/office/officeart/2005/8/layout/default"/>
    <dgm:cxn modelId="{60F209DC-D1F2-2F47-8281-813BB35F73BC}" type="presParOf" srcId="{85857488-8710-E648-A3D7-EA9F2AD53650}" destId="{07197EDC-2DA4-494B-A450-0B8995EB7086}" srcOrd="5" destOrd="0" presId="urn:microsoft.com/office/officeart/2005/8/layout/default"/>
    <dgm:cxn modelId="{FB9EC62F-1456-AD40-B45C-B2AB07154795}" type="presParOf" srcId="{85857488-8710-E648-A3D7-EA9F2AD53650}" destId="{592FE4B6-CB2D-3446-94FA-AE1F3D1CB247}" srcOrd="6" destOrd="0" presId="urn:microsoft.com/office/officeart/2005/8/layout/default"/>
    <dgm:cxn modelId="{DAC00CC1-6E7D-9443-9FE0-5D416F2C9928}" type="presParOf" srcId="{85857488-8710-E648-A3D7-EA9F2AD53650}" destId="{2CB80E46-FA0D-4347-8EBF-BEDD6C903754}" srcOrd="7" destOrd="0" presId="urn:microsoft.com/office/officeart/2005/8/layout/default"/>
    <dgm:cxn modelId="{73D76BB7-311E-134E-A361-6897D086AE88}" type="presParOf" srcId="{85857488-8710-E648-A3D7-EA9F2AD53650}" destId="{8E59E48A-19A3-C24D-BD26-E66317B01D42}" srcOrd="8" destOrd="0" presId="urn:microsoft.com/office/officeart/2005/8/layout/default"/>
    <dgm:cxn modelId="{FA8C44F8-80C6-D048-AACA-8A346A3DFBC3}" type="presParOf" srcId="{85857488-8710-E648-A3D7-EA9F2AD53650}" destId="{6DA7AB34-8E34-0B42-8859-294B7FD32E68}" srcOrd="9" destOrd="0" presId="urn:microsoft.com/office/officeart/2005/8/layout/default"/>
    <dgm:cxn modelId="{9DB595A1-6746-5446-855D-6496884AB376}" type="presParOf" srcId="{85857488-8710-E648-A3D7-EA9F2AD53650}" destId="{BFC58685-7CDA-084A-A194-E9EFA3BEDF3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DDE78B-F231-45DE-9015-EFBFC46EFAD0}"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1351CA88-00CD-4B29-9D27-43EB29E19F8B}">
      <dgm:prSet/>
      <dgm:spPr>
        <a:solidFill>
          <a:schemeClr val="accent5">
            <a:lumMod val="50000"/>
          </a:schemeClr>
        </a:solidFill>
      </dgm:spPr>
      <dgm:t>
        <a:bodyPr/>
        <a:lstStyle/>
        <a:p>
          <a:r>
            <a:rPr lang="en-GB"/>
            <a:t>Personal tutoring</a:t>
          </a:r>
          <a:endParaRPr lang="en-US"/>
        </a:p>
      </dgm:t>
    </dgm:pt>
    <dgm:pt modelId="{4CAF0875-846C-4B62-AEEA-D8F05A733041}" type="parTrans" cxnId="{6B5FA24F-9399-46F8-98F9-B648A0E115DE}">
      <dgm:prSet/>
      <dgm:spPr/>
      <dgm:t>
        <a:bodyPr/>
        <a:lstStyle/>
        <a:p>
          <a:endParaRPr lang="en-US"/>
        </a:p>
      </dgm:t>
    </dgm:pt>
    <dgm:pt modelId="{26C7C66A-2AC7-4066-B79E-F987793399C6}" type="sibTrans" cxnId="{6B5FA24F-9399-46F8-98F9-B648A0E115DE}">
      <dgm:prSet/>
      <dgm:spPr/>
      <dgm:t>
        <a:bodyPr/>
        <a:lstStyle/>
        <a:p>
          <a:endParaRPr lang="en-US"/>
        </a:p>
      </dgm:t>
    </dgm:pt>
    <dgm:pt modelId="{0C156038-2587-45CF-A68B-861168659A8B}">
      <dgm:prSet/>
      <dgm:spPr>
        <a:solidFill>
          <a:schemeClr val="accent5">
            <a:lumMod val="50000"/>
          </a:schemeClr>
        </a:solidFill>
      </dgm:spPr>
      <dgm:t>
        <a:bodyPr/>
        <a:lstStyle/>
        <a:p>
          <a:r>
            <a:rPr lang="en-GB" dirty="0"/>
            <a:t>Welcome and returners’ meetings</a:t>
          </a:r>
          <a:endParaRPr lang="en-US" dirty="0"/>
        </a:p>
      </dgm:t>
    </dgm:pt>
    <dgm:pt modelId="{C5E8AF06-3933-4290-A2E7-A3B5772C3CE1}" type="parTrans" cxnId="{DE362C9C-6EE9-4185-B59B-15420C111CF8}">
      <dgm:prSet/>
      <dgm:spPr/>
      <dgm:t>
        <a:bodyPr/>
        <a:lstStyle/>
        <a:p>
          <a:endParaRPr lang="en-US"/>
        </a:p>
      </dgm:t>
    </dgm:pt>
    <dgm:pt modelId="{C070CE61-070E-45E8-8808-CB8AA285D95E}" type="sibTrans" cxnId="{DE362C9C-6EE9-4185-B59B-15420C111CF8}">
      <dgm:prSet/>
      <dgm:spPr/>
      <dgm:t>
        <a:bodyPr/>
        <a:lstStyle/>
        <a:p>
          <a:endParaRPr lang="en-US"/>
        </a:p>
      </dgm:t>
    </dgm:pt>
    <dgm:pt modelId="{C5408397-8B24-4BA2-B549-C97CD52DA328}">
      <dgm:prSet/>
      <dgm:spPr>
        <a:solidFill>
          <a:schemeClr val="accent5">
            <a:lumMod val="50000"/>
          </a:schemeClr>
        </a:solidFill>
      </dgm:spPr>
      <dgm:t>
        <a:bodyPr/>
        <a:lstStyle/>
        <a:p>
          <a:r>
            <a:rPr lang="en-GB"/>
            <a:t>Induction sessions</a:t>
          </a:r>
          <a:endParaRPr lang="en-US"/>
        </a:p>
      </dgm:t>
    </dgm:pt>
    <dgm:pt modelId="{592F629B-DEA7-4B25-8360-9D6E84088E99}" type="parTrans" cxnId="{767CCDBA-AC7C-4C23-B75E-0E3642082A59}">
      <dgm:prSet/>
      <dgm:spPr/>
      <dgm:t>
        <a:bodyPr/>
        <a:lstStyle/>
        <a:p>
          <a:endParaRPr lang="en-US"/>
        </a:p>
      </dgm:t>
    </dgm:pt>
    <dgm:pt modelId="{3BD5902D-177A-46C8-A128-FEAB8E493B6D}" type="sibTrans" cxnId="{767CCDBA-AC7C-4C23-B75E-0E3642082A59}">
      <dgm:prSet/>
      <dgm:spPr/>
      <dgm:t>
        <a:bodyPr/>
        <a:lstStyle/>
        <a:p>
          <a:endParaRPr lang="en-US"/>
        </a:p>
      </dgm:t>
    </dgm:pt>
    <dgm:pt modelId="{4EE0AA36-BF4D-4A5B-8989-BC5F2121C27D}">
      <dgm:prSet/>
      <dgm:spPr>
        <a:solidFill>
          <a:schemeClr val="accent5">
            <a:lumMod val="50000"/>
          </a:schemeClr>
        </a:solidFill>
      </dgm:spPr>
      <dgm:t>
        <a:bodyPr/>
        <a:lstStyle/>
        <a:p>
          <a:r>
            <a:rPr lang="en-GB" dirty="0"/>
            <a:t>Co-curricular activities such as sports and volunteering</a:t>
          </a:r>
          <a:endParaRPr lang="en-US" dirty="0"/>
        </a:p>
      </dgm:t>
    </dgm:pt>
    <dgm:pt modelId="{31640EE0-0357-45AB-934A-B55E8272020A}" type="parTrans" cxnId="{EC473A56-4D21-4A7A-B00E-0F708C270D24}">
      <dgm:prSet/>
      <dgm:spPr/>
      <dgm:t>
        <a:bodyPr/>
        <a:lstStyle/>
        <a:p>
          <a:endParaRPr lang="en-US"/>
        </a:p>
      </dgm:t>
    </dgm:pt>
    <dgm:pt modelId="{CDA15508-11B0-43AF-BAD6-900BCD55B36C}" type="sibTrans" cxnId="{EC473A56-4D21-4A7A-B00E-0F708C270D24}">
      <dgm:prSet/>
      <dgm:spPr/>
      <dgm:t>
        <a:bodyPr/>
        <a:lstStyle/>
        <a:p>
          <a:endParaRPr lang="en-US"/>
        </a:p>
      </dgm:t>
    </dgm:pt>
    <dgm:pt modelId="{B5ED0A81-3D41-428D-BD96-9D7A05129419}">
      <dgm:prSet/>
      <dgm:spPr>
        <a:solidFill>
          <a:schemeClr val="accent5">
            <a:lumMod val="50000"/>
          </a:schemeClr>
        </a:solidFill>
      </dgm:spPr>
      <dgm:t>
        <a:bodyPr/>
        <a:lstStyle/>
        <a:p>
          <a:r>
            <a:rPr lang="en-GB" dirty="0"/>
            <a:t>Complementary activities such as sustainability and faith</a:t>
          </a:r>
          <a:endParaRPr lang="en-US" dirty="0"/>
        </a:p>
      </dgm:t>
    </dgm:pt>
    <dgm:pt modelId="{A08C465B-C40A-4767-99B5-E11106832D0D}" type="parTrans" cxnId="{1944084F-6483-413B-814B-ED1DCBA5C0F8}">
      <dgm:prSet/>
      <dgm:spPr/>
      <dgm:t>
        <a:bodyPr/>
        <a:lstStyle/>
        <a:p>
          <a:endParaRPr lang="en-US"/>
        </a:p>
      </dgm:t>
    </dgm:pt>
    <dgm:pt modelId="{9AD59297-D37A-411B-8CDA-AE58A8484FE4}" type="sibTrans" cxnId="{1944084F-6483-413B-814B-ED1DCBA5C0F8}">
      <dgm:prSet/>
      <dgm:spPr/>
      <dgm:t>
        <a:bodyPr/>
        <a:lstStyle/>
        <a:p>
          <a:endParaRPr lang="en-US"/>
        </a:p>
      </dgm:t>
    </dgm:pt>
    <dgm:pt modelId="{0963F6A3-DF13-467F-B00F-1DF5C70532B0}">
      <dgm:prSet/>
      <dgm:spPr>
        <a:solidFill>
          <a:schemeClr val="accent5">
            <a:lumMod val="50000"/>
          </a:schemeClr>
        </a:solidFill>
      </dgm:spPr>
      <dgm:t>
        <a:bodyPr/>
        <a:lstStyle/>
        <a:p>
          <a:r>
            <a:rPr lang="en-GB"/>
            <a:t>Student support such as mitigating circumstances</a:t>
          </a:r>
          <a:endParaRPr lang="en-US"/>
        </a:p>
      </dgm:t>
    </dgm:pt>
    <dgm:pt modelId="{393FBCF2-D53F-46AC-B90D-F309A6445904}" type="parTrans" cxnId="{21BF7BDA-22F5-468B-B41D-607788365BCE}">
      <dgm:prSet/>
      <dgm:spPr/>
      <dgm:t>
        <a:bodyPr/>
        <a:lstStyle/>
        <a:p>
          <a:endParaRPr lang="en-US"/>
        </a:p>
      </dgm:t>
    </dgm:pt>
    <dgm:pt modelId="{47A8EF3A-43FA-4A3E-91E9-0920EF4C2C47}" type="sibTrans" cxnId="{21BF7BDA-22F5-468B-B41D-607788365BCE}">
      <dgm:prSet/>
      <dgm:spPr/>
      <dgm:t>
        <a:bodyPr/>
        <a:lstStyle/>
        <a:p>
          <a:endParaRPr lang="en-US"/>
        </a:p>
      </dgm:t>
    </dgm:pt>
    <dgm:pt modelId="{7998FAF5-5CA2-42CD-A54C-EB7D94A7C07F}">
      <dgm:prSet/>
      <dgm:spPr>
        <a:solidFill>
          <a:schemeClr val="accent5">
            <a:lumMod val="50000"/>
          </a:schemeClr>
        </a:solidFill>
      </dgm:spPr>
      <dgm:t>
        <a:bodyPr/>
        <a:lstStyle/>
        <a:p>
          <a:r>
            <a:rPr lang="en-GB" dirty="0"/>
            <a:t>All teaching and practical or lab sessions</a:t>
          </a:r>
          <a:endParaRPr lang="en-US" dirty="0"/>
        </a:p>
      </dgm:t>
    </dgm:pt>
    <dgm:pt modelId="{76839D6E-C6D8-49A5-BDD6-6E26F2277CA6}" type="parTrans" cxnId="{253F1074-8048-4A14-BA70-661CF4CD8C3F}">
      <dgm:prSet/>
      <dgm:spPr/>
      <dgm:t>
        <a:bodyPr/>
        <a:lstStyle/>
        <a:p>
          <a:endParaRPr lang="en-US"/>
        </a:p>
      </dgm:t>
    </dgm:pt>
    <dgm:pt modelId="{F1ECD22E-B80B-4362-8DA4-BD2F11B18EAA}" type="sibTrans" cxnId="{253F1074-8048-4A14-BA70-661CF4CD8C3F}">
      <dgm:prSet/>
      <dgm:spPr/>
      <dgm:t>
        <a:bodyPr/>
        <a:lstStyle/>
        <a:p>
          <a:endParaRPr lang="en-US"/>
        </a:p>
      </dgm:t>
    </dgm:pt>
    <dgm:pt modelId="{3C00E6BA-14A6-B540-8EBD-6B2357C0CAD3}" type="pres">
      <dgm:prSet presAssocID="{1FDDE78B-F231-45DE-9015-EFBFC46EFAD0}" presName="diagram" presStyleCnt="0">
        <dgm:presLayoutVars>
          <dgm:dir/>
          <dgm:resizeHandles val="exact"/>
        </dgm:presLayoutVars>
      </dgm:prSet>
      <dgm:spPr/>
    </dgm:pt>
    <dgm:pt modelId="{8A1A008E-C5F8-D74B-91E1-C6FA8AA58305}" type="pres">
      <dgm:prSet presAssocID="{1351CA88-00CD-4B29-9D27-43EB29E19F8B}" presName="node" presStyleLbl="node1" presStyleIdx="0" presStyleCnt="7">
        <dgm:presLayoutVars>
          <dgm:bulletEnabled val="1"/>
        </dgm:presLayoutVars>
      </dgm:prSet>
      <dgm:spPr/>
    </dgm:pt>
    <dgm:pt modelId="{BF06A2CA-6640-B845-A8B6-10B8776D20A0}" type="pres">
      <dgm:prSet presAssocID="{26C7C66A-2AC7-4066-B79E-F987793399C6}" presName="sibTrans" presStyleCnt="0"/>
      <dgm:spPr/>
    </dgm:pt>
    <dgm:pt modelId="{E728C963-DF01-6549-8D8A-96E74A77E5FD}" type="pres">
      <dgm:prSet presAssocID="{0C156038-2587-45CF-A68B-861168659A8B}" presName="node" presStyleLbl="node1" presStyleIdx="1" presStyleCnt="7">
        <dgm:presLayoutVars>
          <dgm:bulletEnabled val="1"/>
        </dgm:presLayoutVars>
      </dgm:prSet>
      <dgm:spPr/>
    </dgm:pt>
    <dgm:pt modelId="{1C958193-A05C-4444-A0DD-0BB32464F8E0}" type="pres">
      <dgm:prSet presAssocID="{C070CE61-070E-45E8-8808-CB8AA285D95E}" presName="sibTrans" presStyleCnt="0"/>
      <dgm:spPr/>
    </dgm:pt>
    <dgm:pt modelId="{48437F4D-BB96-8441-A7F4-D4CEEFF600DC}" type="pres">
      <dgm:prSet presAssocID="{C5408397-8B24-4BA2-B549-C97CD52DA328}" presName="node" presStyleLbl="node1" presStyleIdx="2" presStyleCnt="7">
        <dgm:presLayoutVars>
          <dgm:bulletEnabled val="1"/>
        </dgm:presLayoutVars>
      </dgm:prSet>
      <dgm:spPr/>
    </dgm:pt>
    <dgm:pt modelId="{DD266268-57B0-3E40-9228-EF4DFAC4EE00}" type="pres">
      <dgm:prSet presAssocID="{3BD5902D-177A-46C8-A128-FEAB8E493B6D}" presName="sibTrans" presStyleCnt="0"/>
      <dgm:spPr/>
    </dgm:pt>
    <dgm:pt modelId="{D7567808-8FE5-CE45-8097-90C9EAD12F67}" type="pres">
      <dgm:prSet presAssocID="{4EE0AA36-BF4D-4A5B-8989-BC5F2121C27D}" presName="node" presStyleLbl="node1" presStyleIdx="3" presStyleCnt="7">
        <dgm:presLayoutVars>
          <dgm:bulletEnabled val="1"/>
        </dgm:presLayoutVars>
      </dgm:prSet>
      <dgm:spPr/>
    </dgm:pt>
    <dgm:pt modelId="{69D059D9-398D-8B4B-9739-37BFB98B7183}" type="pres">
      <dgm:prSet presAssocID="{CDA15508-11B0-43AF-BAD6-900BCD55B36C}" presName="sibTrans" presStyleCnt="0"/>
      <dgm:spPr/>
    </dgm:pt>
    <dgm:pt modelId="{02E75071-0A23-AD44-BC24-F281B5155A9E}" type="pres">
      <dgm:prSet presAssocID="{B5ED0A81-3D41-428D-BD96-9D7A05129419}" presName="node" presStyleLbl="node1" presStyleIdx="4" presStyleCnt="7">
        <dgm:presLayoutVars>
          <dgm:bulletEnabled val="1"/>
        </dgm:presLayoutVars>
      </dgm:prSet>
      <dgm:spPr/>
    </dgm:pt>
    <dgm:pt modelId="{232D04DA-BBC6-2E46-8BAB-668263BD9966}" type="pres">
      <dgm:prSet presAssocID="{9AD59297-D37A-411B-8CDA-AE58A8484FE4}" presName="sibTrans" presStyleCnt="0"/>
      <dgm:spPr/>
    </dgm:pt>
    <dgm:pt modelId="{D374F4E2-B83B-C143-9CA2-00D53E8F0E2E}" type="pres">
      <dgm:prSet presAssocID="{0963F6A3-DF13-467F-B00F-1DF5C70532B0}" presName="node" presStyleLbl="node1" presStyleIdx="5" presStyleCnt="7">
        <dgm:presLayoutVars>
          <dgm:bulletEnabled val="1"/>
        </dgm:presLayoutVars>
      </dgm:prSet>
      <dgm:spPr/>
    </dgm:pt>
    <dgm:pt modelId="{9551068D-1826-FE42-99AF-9CB0E241A814}" type="pres">
      <dgm:prSet presAssocID="{47A8EF3A-43FA-4A3E-91E9-0920EF4C2C47}" presName="sibTrans" presStyleCnt="0"/>
      <dgm:spPr/>
    </dgm:pt>
    <dgm:pt modelId="{721E9969-B5D9-B643-965E-325CE0D0130E}" type="pres">
      <dgm:prSet presAssocID="{7998FAF5-5CA2-42CD-A54C-EB7D94A7C07F}" presName="node" presStyleLbl="node1" presStyleIdx="6" presStyleCnt="7">
        <dgm:presLayoutVars>
          <dgm:bulletEnabled val="1"/>
        </dgm:presLayoutVars>
      </dgm:prSet>
      <dgm:spPr/>
    </dgm:pt>
  </dgm:ptLst>
  <dgm:cxnLst>
    <dgm:cxn modelId="{78EBA00E-B1D4-F941-ADBA-FEC5BC2C2463}" type="presOf" srcId="{4EE0AA36-BF4D-4A5B-8989-BC5F2121C27D}" destId="{D7567808-8FE5-CE45-8097-90C9EAD12F67}" srcOrd="0" destOrd="0" presId="urn:microsoft.com/office/officeart/2005/8/layout/default"/>
    <dgm:cxn modelId="{3D072F3C-A5B4-6A45-BB41-662D8A8CD0B7}" type="presOf" srcId="{0963F6A3-DF13-467F-B00F-1DF5C70532B0}" destId="{D374F4E2-B83B-C143-9CA2-00D53E8F0E2E}" srcOrd="0" destOrd="0" presId="urn:microsoft.com/office/officeart/2005/8/layout/default"/>
    <dgm:cxn modelId="{AD06933C-4216-2646-BB1A-F414D017D58C}" type="presOf" srcId="{0C156038-2587-45CF-A68B-861168659A8B}" destId="{E728C963-DF01-6549-8D8A-96E74A77E5FD}" srcOrd="0" destOrd="0" presId="urn:microsoft.com/office/officeart/2005/8/layout/default"/>
    <dgm:cxn modelId="{89643F42-1242-BC41-882E-90B4D1DF8CA9}" type="presOf" srcId="{1FDDE78B-F231-45DE-9015-EFBFC46EFAD0}" destId="{3C00E6BA-14A6-B540-8EBD-6B2357C0CAD3}" srcOrd="0" destOrd="0" presId="urn:microsoft.com/office/officeart/2005/8/layout/default"/>
    <dgm:cxn modelId="{1944084F-6483-413B-814B-ED1DCBA5C0F8}" srcId="{1FDDE78B-F231-45DE-9015-EFBFC46EFAD0}" destId="{B5ED0A81-3D41-428D-BD96-9D7A05129419}" srcOrd="4" destOrd="0" parTransId="{A08C465B-C40A-4767-99B5-E11106832D0D}" sibTransId="{9AD59297-D37A-411B-8CDA-AE58A8484FE4}"/>
    <dgm:cxn modelId="{6B5FA24F-9399-46F8-98F9-B648A0E115DE}" srcId="{1FDDE78B-F231-45DE-9015-EFBFC46EFAD0}" destId="{1351CA88-00CD-4B29-9D27-43EB29E19F8B}" srcOrd="0" destOrd="0" parTransId="{4CAF0875-846C-4B62-AEEA-D8F05A733041}" sibTransId="{26C7C66A-2AC7-4066-B79E-F987793399C6}"/>
    <dgm:cxn modelId="{253F1074-8048-4A14-BA70-661CF4CD8C3F}" srcId="{1FDDE78B-F231-45DE-9015-EFBFC46EFAD0}" destId="{7998FAF5-5CA2-42CD-A54C-EB7D94A7C07F}" srcOrd="6" destOrd="0" parTransId="{76839D6E-C6D8-49A5-BDD6-6E26F2277CA6}" sibTransId="{F1ECD22E-B80B-4362-8DA4-BD2F11B18EAA}"/>
    <dgm:cxn modelId="{EC473A56-4D21-4A7A-B00E-0F708C270D24}" srcId="{1FDDE78B-F231-45DE-9015-EFBFC46EFAD0}" destId="{4EE0AA36-BF4D-4A5B-8989-BC5F2121C27D}" srcOrd="3" destOrd="0" parTransId="{31640EE0-0357-45AB-934A-B55E8272020A}" sibTransId="{CDA15508-11B0-43AF-BAD6-900BCD55B36C}"/>
    <dgm:cxn modelId="{AEE33B59-5601-EC40-AE67-7754F6065979}" type="presOf" srcId="{1351CA88-00CD-4B29-9D27-43EB29E19F8B}" destId="{8A1A008E-C5F8-D74B-91E1-C6FA8AA58305}" srcOrd="0" destOrd="0" presId="urn:microsoft.com/office/officeart/2005/8/layout/default"/>
    <dgm:cxn modelId="{1E18AD92-843D-1B4D-8C8D-AD75AF1F6B73}" type="presOf" srcId="{B5ED0A81-3D41-428D-BD96-9D7A05129419}" destId="{02E75071-0A23-AD44-BC24-F281B5155A9E}" srcOrd="0" destOrd="0" presId="urn:microsoft.com/office/officeart/2005/8/layout/default"/>
    <dgm:cxn modelId="{DE362C9C-6EE9-4185-B59B-15420C111CF8}" srcId="{1FDDE78B-F231-45DE-9015-EFBFC46EFAD0}" destId="{0C156038-2587-45CF-A68B-861168659A8B}" srcOrd="1" destOrd="0" parTransId="{C5E8AF06-3933-4290-A2E7-A3B5772C3CE1}" sibTransId="{C070CE61-070E-45E8-8808-CB8AA285D95E}"/>
    <dgm:cxn modelId="{BB37149E-2B71-DD42-BB83-FECA9983A349}" type="presOf" srcId="{C5408397-8B24-4BA2-B549-C97CD52DA328}" destId="{48437F4D-BB96-8441-A7F4-D4CEEFF600DC}" srcOrd="0" destOrd="0" presId="urn:microsoft.com/office/officeart/2005/8/layout/default"/>
    <dgm:cxn modelId="{EDF68FB3-2CAC-224C-BF94-93F38CB7C0FC}" type="presOf" srcId="{7998FAF5-5CA2-42CD-A54C-EB7D94A7C07F}" destId="{721E9969-B5D9-B643-965E-325CE0D0130E}" srcOrd="0" destOrd="0" presId="urn:microsoft.com/office/officeart/2005/8/layout/default"/>
    <dgm:cxn modelId="{767CCDBA-AC7C-4C23-B75E-0E3642082A59}" srcId="{1FDDE78B-F231-45DE-9015-EFBFC46EFAD0}" destId="{C5408397-8B24-4BA2-B549-C97CD52DA328}" srcOrd="2" destOrd="0" parTransId="{592F629B-DEA7-4B25-8360-9D6E84088E99}" sibTransId="{3BD5902D-177A-46C8-A128-FEAB8E493B6D}"/>
    <dgm:cxn modelId="{21BF7BDA-22F5-468B-B41D-607788365BCE}" srcId="{1FDDE78B-F231-45DE-9015-EFBFC46EFAD0}" destId="{0963F6A3-DF13-467F-B00F-1DF5C70532B0}" srcOrd="5" destOrd="0" parTransId="{393FBCF2-D53F-46AC-B90D-F309A6445904}" sibTransId="{47A8EF3A-43FA-4A3E-91E9-0920EF4C2C47}"/>
    <dgm:cxn modelId="{55E39861-5357-AA4F-BC3E-6637D7BB47A7}" type="presParOf" srcId="{3C00E6BA-14A6-B540-8EBD-6B2357C0CAD3}" destId="{8A1A008E-C5F8-D74B-91E1-C6FA8AA58305}" srcOrd="0" destOrd="0" presId="urn:microsoft.com/office/officeart/2005/8/layout/default"/>
    <dgm:cxn modelId="{1459F5CA-0AFA-A84C-AD3C-277244B6D99D}" type="presParOf" srcId="{3C00E6BA-14A6-B540-8EBD-6B2357C0CAD3}" destId="{BF06A2CA-6640-B845-A8B6-10B8776D20A0}" srcOrd="1" destOrd="0" presId="urn:microsoft.com/office/officeart/2005/8/layout/default"/>
    <dgm:cxn modelId="{9ED02DB9-2789-004F-B4E8-D4C1131F64FF}" type="presParOf" srcId="{3C00E6BA-14A6-B540-8EBD-6B2357C0CAD3}" destId="{E728C963-DF01-6549-8D8A-96E74A77E5FD}" srcOrd="2" destOrd="0" presId="urn:microsoft.com/office/officeart/2005/8/layout/default"/>
    <dgm:cxn modelId="{E6CB2BAC-89E4-5B48-BA59-20621C699C03}" type="presParOf" srcId="{3C00E6BA-14A6-B540-8EBD-6B2357C0CAD3}" destId="{1C958193-A05C-4444-A0DD-0BB32464F8E0}" srcOrd="3" destOrd="0" presId="urn:microsoft.com/office/officeart/2005/8/layout/default"/>
    <dgm:cxn modelId="{D8F45B7E-6CCA-A44B-BCAC-6C0AEBD5F3B5}" type="presParOf" srcId="{3C00E6BA-14A6-B540-8EBD-6B2357C0CAD3}" destId="{48437F4D-BB96-8441-A7F4-D4CEEFF600DC}" srcOrd="4" destOrd="0" presId="urn:microsoft.com/office/officeart/2005/8/layout/default"/>
    <dgm:cxn modelId="{2D135E5D-6E0E-BA4A-8D2E-1561975FD874}" type="presParOf" srcId="{3C00E6BA-14A6-B540-8EBD-6B2357C0CAD3}" destId="{DD266268-57B0-3E40-9228-EF4DFAC4EE00}" srcOrd="5" destOrd="0" presId="urn:microsoft.com/office/officeart/2005/8/layout/default"/>
    <dgm:cxn modelId="{1AEC6A2D-E015-DA45-AB7C-53CADD8DB87F}" type="presParOf" srcId="{3C00E6BA-14A6-B540-8EBD-6B2357C0CAD3}" destId="{D7567808-8FE5-CE45-8097-90C9EAD12F67}" srcOrd="6" destOrd="0" presId="urn:microsoft.com/office/officeart/2005/8/layout/default"/>
    <dgm:cxn modelId="{EAB6209F-C47A-8841-BB54-E8C3AA961190}" type="presParOf" srcId="{3C00E6BA-14A6-B540-8EBD-6B2357C0CAD3}" destId="{69D059D9-398D-8B4B-9739-37BFB98B7183}" srcOrd="7" destOrd="0" presId="urn:microsoft.com/office/officeart/2005/8/layout/default"/>
    <dgm:cxn modelId="{0E0C47E5-8C47-AE4C-868F-39EB084599B9}" type="presParOf" srcId="{3C00E6BA-14A6-B540-8EBD-6B2357C0CAD3}" destId="{02E75071-0A23-AD44-BC24-F281B5155A9E}" srcOrd="8" destOrd="0" presId="urn:microsoft.com/office/officeart/2005/8/layout/default"/>
    <dgm:cxn modelId="{819114BD-1514-4446-9040-202D1708760D}" type="presParOf" srcId="{3C00E6BA-14A6-B540-8EBD-6B2357C0CAD3}" destId="{232D04DA-BBC6-2E46-8BAB-668263BD9966}" srcOrd="9" destOrd="0" presId="urn:microsoft.com/office/officeart/2005/8/layout/default"/>
    <dgm:cxn modelId="{7FC753D9-5B8B-7A44-9051-F51E7ECF853A}" type="presParOf" srcId="{3C00E6BA-14A6-B540-8EBD-6B2357C0CAD3}" destId="{D374F4E2-B83B-C143-9CA2-00D53E8F0E2E}" srcOrd="10" destOrd="0" presId="urn:microsoft.com/office/officeart/2005/8/layout/default"/>
    <dgm:cxn modelId="{6FEB298F-1182-0444-8C41-2505C41E4025}" type="presParOf" srcId="{3C00E6BA-14A6-B540-8EBD-6B2357C0CAD3}" destId="{9551068D-1826-FE42-99AF-9CB0E241A814}" srcOrd="11" destOrd="0" presId="urn:microsoft.com/office/officeart/2005/8/layout/default"/>
    <dgm:cxn modelId="{AF6BF510-8B5D-EB4B-B3B3-FEF1E12A50CE}" type="presParOf" srcId="{3C00E6BA-14A6-B540-8EBD-6B2357C0CAD3}" destId="{721E9969-B5D9-B643-965E-325CE0D0130E}"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DCEEB5-7A1C-48F3-8064-AC352090F8F3}"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US"/>
        </a:p>
      </dgm:t>
    </dgm:pt>
    <dgm:pt modelId="{E996291B-B90A-4FCC-ACD3-78A6BD723883}">
      <dgm:prSet custT="1"/>
      <dgm:spPr/>
      <dgm:t>
        <a:bodyPr/>
        <a:lstStyle/>
        <a:p>
          <a:pPr rtl="0"/>
          <a:r>
            <a:rPr lang="en-GB" sz="2000" b="0" dirty="0">
              <a:solidFill>
                <a:schemeClr val="tx1"/>
              </a:solidFill>
            </a:rPr>
            <a:t>We all have responsibility for making our students feel welcome</a:t>
          </a:r>
          <a:endParaRPr lang="en-US" sz="2000" b="0" dirty="0">
            <a:solidFill>
              <a:schemeClr val="tx1"/>
            </a:solidFill>
          </a:endParaRPr>
        </a:p>
      </dgm:t>
      <dgm:extLst>
        <a:ext uri="{E40237B7-FDA0-4F09-8148-C483321AD2D9}">
          <dgm14:cNvPr xmlns:dgm14="http://schemas.microsoft.com/office/drawing/2010/diagram" id="0" name="" descr="We all have responsibility for making our students feel welcome&#10;Tiny affirmative actions make a huge difference&#10;We must all be available, responsive and visible&#10;We must all proactively support students' sense of belonging at Leeds&#10;"/>
        </a:ext>
      </dgm:extLst>
    </dgm:pt>
    <dgm:pt modelId="{8F40FC66-235B-4747-B8DF-9B76F6C5F70D}" type="parTrans" cxnId="{3D6F967C-FBF3-4FD5-81D1-AED3FB0721B1}">
      <dgm:prSet/>
      <dgm:spPr/>
      <dgm:t>
        <a:bodyPr/>
        <a:lstStyle/>
        <a:p>
          <a:endParaRPr lang="en-US"/>
        </a:p>
      </dgm:t>
    </dgm:pt>
    <dgm:pt modelId="{AB1FF0E1-E9B4-461E-8DE1-0E469A67479F}" type="sibTrans" cxnId="{3D6F967C-FBF3-4FD5-81D1-AED3FB0721B1}">
      <dgm:prSet/>
      <dgm:spPr/>
      <dgm:t>
        <a:bodyPr/>
        <a:lstStyle/>
        <a:p>
          <a:endParaRPr lang="en-US"/>
        </a:p>
      </dgm:t>
    </dgm:pt>
    <dgm:pt modelId="{BB8BC37C-3E8C-44AF-A96C-E14B43A4628B}">
      <dgm:prSet custT="1"/>
      <dgm:spPr/>
      <dgm:t>
        <a:bodyPr/>
        <a:lstStyle/>
        <a:p>
          <a:pPr rtl="0"/>
          <a:r>
            <a:rPr lang="en-GB" sz="2000" dirty="0">
              <a:solidFill>
                <a:schemeClr val="tx1"/>
              </a:solidFill>
            </a:rPr>
            <a:t>We must all be</a:t>
          </a:r>
          <a:r>
            <a:rPr lang="en-GB" sz="2000" dirty="0">
              <a:solidFill>
                <a:schemeClr val="tx1"/>
              </a:solidFill>
              <a:latin typeface="Gill Sans MT" panose="020B0502020104020203"/>
            </a:rPr>
            <a:t> </a:t>
          </a:r>
          <a:r>
            <a:rPr lang="en-GB" sz="2000" dirty="0">
              <a:solidFill>
                <a:schemeClr val="tx1"/>
              </a:solidFill>
            </a:rPr>
            <a:t>available, responsive and visible</a:t>
          </a:r>
          <a:endParaRPr lang="en-US" sz="2000" dirty="0">
            <a:solidFill>
              <a:schemeClr val="tx1"/>
            </a:solidFill>
          </a:endParaRPr>
        </a:p>
      </dgm:t>
      <dgm:extLst>
        <a:ext uri="{E40237B7-FDA0-4F09-8148-C483321AD2D9}">
          <dgm14:cNvPr xmlns:dgm14="http://schemas.microsoft.com/office/drawing/2010/diagram" id="0" name="" descr="We all have responsibility for making our students feel welcome&#10;Tiny affirmative actions make a huge difference&#10;We must all be available, responsive and visible&#10;We must all proactively support students' sense of belonging at Leeds&#10;"/>
        </a:ext>
      </dgm:extLst>
    </dgm:pt>
    <dgm:pt modelId="{5BF19B1A-7EF6-4690-A275-1D7657F9F8F9}" type="parTrans" cxnId="{1B543928-32F6-4AD4-A2CD-D238261DD807}">
      <dgm:prSet/>
      <dgm:spPr/>
      <dgm:t>
        <a:bodyPr/>
        <a:lstStyle/>
        <a:p>
          <a:endParaRPr lang="en-US"/>
        </a:p>
      </dgm:t>
    </dgm:pt>
    <dgm:pt modelId="{B2DE4E8A-440B-4189-91D0-069E78CCED2F}" type="sibTrans" cxnId="{1B543928-32F6-4AD4-A2CD-D238261DD807}">
      <dgm:prSet/>
      <dgm:spPr/>
      <dgm:t>
        <a:bodyPr/>
        <a:lstStyle/>
        <a:p>
          <a:endParaRPr lang="en-US"/>
        </a:p>
      </dgm:t>
    </dgm:pt>
    <dgm:pt modelId="{0DA182FC-22E3-4C9E-A565-340138B6628B}">
      <dgm:prSet custT="1"/>
      <dgm:spPr/>
      <dgm:t>
        <a:bodyPr/>
        <a:lstStyle/>
        <a:p>
          <a:pPr rtl="0"/>
          <a:r>
            <a:rPr lang="en-GB" sz="2000" dirty="0">
              <a:solidFill>
                <a:schemeClr val="tx1"/>
              </a:solidFill>
              <a:latin typeface="Gill Sans MT" panose="020B0502020104020203"/>
            </a:rPr>
            <a:t>We must all proactively support students' sense of belonging at Leeds</a:t>
          </a:r>
        </a:p>
      </dgm:t>
      <dgm:extLst>
        <a:ext uri="{E40237B7-FDA0-4F09-8148-C483321AD2D9}">
          <dgm14:cNvPr xmlns:dgm14="http://schemas.microsoft.com/office/drawing/2010/diagram" id="0" name="" descr="We all have responsibility for making our students feel welcome&#10;Tiny affirmative actions make a huge difference&#10;We must all be available, responsive and visible&#10;We must all proactively support students' sense of belonging at Leeds&#10;"/>
        </a:ext>
      </dgm:extLst>
    </dgm:pt>
    <dgm:pt modelId="{3A9BEF92-5251-42AA-B090-CCD722355924}" type="parTrans" cxnId="{FD223643-5483-4773-A86D-ED5EFEA9506E}">
      <dgm:prSet/>
      <dgm:spPr/>
      <dgm:t>
        <a:bodyPr/>
        <a:lstStyle/>
        <a:p>
          <a:endParaRPr lang="en-GB"/>
        </a:p>
      </dgm:t>
    </dgm:pt>
    <dgm:pt modelId="{8AE7D928-7DBF-42FD-BF41-D730DD3BBD0C}" type="sibTrans" cxnId="{FD223643-5483-4773-A86D-ED5EFEA9506E}">
      <dgm:prSet/>
      <dgm:spPr/>
      <dgm:t>
        <a:bodyPr/>
        <a:lstStyle/>
        <a:p>
          <a:endParaRPr lang="en-US"/>
        </a:p>
      </dgm:t>
    </dgm:pt>
    <dgm:pt modelId="{A9C6D84F-C3CC-7B40-A02E-B94CD672D62C}">
      <dgm:prSet custT="1"/>
      <dgm:spPr/>
      <dgm:t>
        <a:bodyPr/>
        <a:lstStyle/>
        <a:p>
          <a:r>
            <a:rPr lang="en-GB" sz="2000" dirty="0">
              <a:solidFill>
                <a:schemeClr val="tx1"/>
              </a:solidFill>
            </a:rPr>
            <a:t>Tiny affirmative actions make a huge difference</a:t>
          </a:r>
        </a:p>
      </dgm:t>
      <dgm:extLst>
        <a:ext uri="{E40237B7-FDA0-4F09-8148-C483321AD2D9}">
          <dgm14:cNvPr xmlns:dgm14="http://schemas.microsoft.com/office/drawing/2010/diagram" id="0" name="" descr="We all have responsibility for making our students feel welcome&#10;Tiny affirmative actions make a huge difference&#10;We must all be available, responsive and visible&#10;We must all proactively support students' sense of belonging at Leeds&#10;"/>
        </a:ext>
      </dgm:extLst>
    </dgm:pt>
    <dgm:pt modelId="{CBDB3A1D-2D58-434B-8086-4B67B81E16CC}" type="parTrans" cxnId="{F0A12A43-9DFE-AF4A-B6D5-5703D612EF96}">
      <dgm:prSet/>
      <dgm:spPr/>
      <dgm:t>
        <a:bodyPr/>
        <a:lstStyle/>
        <a:p>
          <a:endParaRPr lang="en-GB"/>
        </a:p>
      </dgm:t>
    </dgm:pt>
    <dgm:pt modelId="{2CBBD94A-9FFD-9744-B5D9-6111243026A9}" type="sibTrans" cxnId="{F0A12A43-9DFE-AF4A-B6D5-5703D612EF96}">
      <dgm:prSet/>
      <dgm:spPr/>
      <dgm:t>
        <a:bodyPr/>
        <a:lstStyle/>
        <a:p>
          <a:endParaRPr lang="en-GB"/>
        </a:p>
      </dgm:t>
    </dgm:pt>
    <dgm:pt modelId="{79519DD1-1621-6948-BAFD-57D54735B537}" type="pres">
      <dgm:prSet presAssocID="{72DCEEB5-7A1C-48F3-8064-AC352090F8F3}" presName="hierChild1" presStyleCnt="0">
        <dgm:presLayoutVars>
          <dgm:orgChart val="1"/>
          <dgm:chPref val="1"/>
          <dgm:dir/>
          <dgm:animOne val="branch"/>
          <dgm:animLvl val="lvl"/>
          <dgm:resizeHandles/>
        </dgm:presLayoutVars>
      </dgm:prSet>
      <dgm:spPr/>
    </dgm:pt>
    <dgm:pt modelId="{AC806125-F8DE-DA49-A2D7-52746ECE5F81}" type="pres">
      <dgm:prSet presAssocID="{E996291B-B90A-4FCC-ACD3-78A6BD723883}" presName="hierRoot1" presStyleCnt="0">
        <dgm:presLayoutVars>
          <dgm:hierBranch val="init"/>
        </dgm:presLayoutVars>
      </dgm:prSet>
      <dgm:spPr/>
    </dgm:pt>
    <dgm:pt modelId="{3398C772-1F10-4F45-968C-9FE8AA011010}" type="pres">
      <dgm:prSet presAssocID="{E996291B-B90A-4FCC-ACD3-78A6BD723883}" presName="rootComposite1" presStyleCnt="0"/>
      <dgm:spPr/>
    </dgm:pt>
    <dgm:pt modelId="{CC5EFE67-0239-8048-91B7-8358753D7ED7}" type="pres">
      <dgm:prSet presAssocID="{E996291B-B90A-4FCC-ACD3-78A6BD723883}" presName="rootText1" presStyleLbl="node0" presStyleIdx="0" presStyleCnt="4" custScaleY="137380">
        <dgm:presLayoutVars>
          <dgm:chPref val="3"/>
        </dgm:presLayoutVars>
      </dgm:prSet>
      <dgm:spPr/>
    </dgm:pt>
    <dgm:pt modelId="{24A42362-7BFA-1A4A-BE74-CDEAFA98190D}" type="pres">
      <dgm:prSet presAssocID="{E996291B-B90A-4FCC-ACD3-78A6BD723883}" presName="rootConnector1" presStyleLbl="node1" presStyleIdx="0" presStyleCnt="0"/>
      <dgm:spPr/>
    </dgm:pt>
    <dgm:pt modelId="{873CD414-2E6E-C84C-A61F-3BAC8148CD40}" type="pres">
      <dgm:prSet presAssocID="{E996291B-B90A-4FCC-ACD3-78A6BD723883}" presName="hierChild2" presStyleCnt="0"/>
      <dgm:spPr/>
    </dgm:pt>
    <dgm:pt modelId="{7AD48D88-BF13-604B-A999-D17DF62AFA67}" type="pres">
      <dgm:prSet presAssocID="{E996291B-B90A-4FCC-ACD3-78A6BD723883}" presName="hierChild3" presStyleCnt="0"/>
      <dgm:spPr/>
    </dgm:pt>
    <dgm:pt modelId="{75D0BD46-F600-894B-B9CF-E4F3BC2AFF0E}" type="pres">
      <dgm:prSet presAssocID="{A9C6D84F-C3CC-7B40-A02E-B94CD672D62C}" presName="hierRoot1" presStyleCnt="0">
        <dgm:presLayoutVars>
          <dgm:hierBranch val="init"/>
        </dgm:presLayoutVars>
      </dgm:prSet>
      <dgm:spPr/>
    </dgm:pt>
    <dgm:pt modelId="{855FAC47-4A49-7444-8653-7E2EB4728FDC}" type="pres">
      <dgm:prSet presAssocID="{A9C6D84F-C3CC-7B40-A02E-B94CD672D62C}" presName="rootComposite1" presStyleCnt="0"/>
      <dgm:spPr/>
    </dgm:pt>
    <dgm:pt modelId="{DB057A15-8AC5-D845-8E9D-7C99A46952A5}" type="pres">
      <dgm:prSet presAssocID="{A9C6D84F-C3CC-7B40-A02E-B94CD672D62C}" presName="rootText1" presStyleLbl="node0" presStyleIdx="1" presStyleCnt="4" custScaleY="136882">
        <dgm:presLayoutVars>
          <dgm:chPref val="3"/>
        </dgm:presLayoutVars>
      </dgm:prSet>
      <dgm:spPr/>
    </dgm:pt>
    <dgm:pt modelId="{91C64700-DDD2-9F46-9B51-BC8F0B571AA8}" type="pres">
      <dgm:prSet presAssocID="{A9C6D84F-C3CC-7B40-A02E-B94CD672D62C}" presName="rootConnector1" presStyleLbl="node1" presStyleIdx="0" presStyleCnt="0"/>
      <dgm:spPr/>
    </dgm:pt>
    <dgm:pt modelId="{1D633592-1FC4-8B4A-9453-C96C65D7A468}" type="pres">
      <dgm:prSet presAssocID="{A9C6D84F-C3CC-7B40-A02E-B94CD672D62C}" presName="hierChild2" presStyleCnt="0"/>
      <dgm:spPr/>
    </dgm:pt>
    <dgm:pt modelId="{4039DDD6-12B4-E143-9037-AAF6972D44C7}" type="pres">
      <dgm:prSet presAssocID="{A9C6D84F-C3CC-7B40-A02E-B94CD672D62C}" presName="hierChild3" presStyleCnt="0"/>
      <dgm:spPr/>
    </dgm:pt>
    <dgm:pt modelId="{3D72B22B-AF55-D64A-962C-4C76F0DA35F7}" type="pres">
      <dgm:prSet presAssocID="{BB8BC37C-3E8C-44AF-A96C-E14B43A4628B}" presName="hierRoot1" presStyleCnt="0">
        <dgm:presLayoutVars>
          <dgm:hierBranch val="init"/>
        </dgm:presLayoutVars>
      </dgm:prSet>
      <dgm:spPr/>
    </dgm:pt>
    <dgm:pt modelId="{37F6387F-B0B7-1C4F-B8F8-2847E26378F5}" type="pres">
      <dgm:prSet presAssocID="{BB8BC37C-3E8C-44AF-A96C-E14B43A4628B}" presName="rootComposite1" presStyleCnt="0"/>
      <dgm:spPr/>
    </dgm:pt>
    <dgm:pt modelId="{95C8B2F2-DC5F-0049-9F21-2B9C31753D7C}" type="pres">
      <dgm:prSet presAssocID="{BB8BC37C-3E8C-44AF-A96C-E14B43A4628B}" presName="rootText1" presStyleLbl="node0" presStyleIdx="2" presStyleCnt="4" custScaleY="136882">
        <dgm:presLayoutVars>
          <dgm:chPref val="3"/>
        </dgm:presLayoutVars>
      </dgm:prSet>
      <dgm:spPr/>
    </dgm:pt>
    <dgm:pt modelId="{13619B38-670D-A043-A475-FA3DEF8345F6}" type="pres">
      <dgm:prSet presAssocID="{BB8BC37C-3E8C-44AF-A96C-E14B43A4628B}" presName="rootConnector1" presStyleLbl="node1" presStyleIdx="0" presStyleCnt="0"/>
      <dgm:spPr/>
    </dgm:pt>
    <dgm:pt modelId="{0D5CC54D-679D-3147-A364-18A09E418D6C}" type="pres">
      <dgm:prSet presAssocID="{BB8BC37C-3E8C-44AF-A96C-E14B43A4628B}" presName="hierChild2" presStyleCnt="0"/>
      <dgm:spPr/>
    </dgm:pt>
    <dgm:pt modelId="{A18AC90C-898F-A74E-8DE2-3BF5CCAE75B2}" type="pres">
      <dgm:prSet presAssocID="{BB8BC37C-3E8C-44AF-A96C-E14B43A4628B}" presName="hierChild3" presStyleCnt="0"/>
      <dgm:spPr/>
    </dgm:pt>
    <dgm:pt modelId="{BC5B7B66-15E3-EA40-8687-3DB54EC4AF59}" type="pres">
      <dgm:prSet presAssocID="{0DA182FC-22E3-4C9E-A565-340138B6628B}" presName="hierRoot1" presStyleCnt="0">
        <dgm:presLayoutVars>
          <dgm:hierBranch val="init"/>
        </dgm:presLayoutVars>
      </dgm:prSet>
      <dgm:spPr/>
    </dgm:pt>
    <dgm:pt modelId="{A196F3CA-BB63-CF41-B26D-32D9BF4C1B14}" type="pres">
      <dgm:prSet presAssocID="{0DA182FC-22E3-4C9E-A565-340138B6628B}" presName="rootComposite1" presStyleCnt="0"/>
      <dgm:spPr/>
    </dgm:pt>
    <dgm:pt modelId="{3A3357A0-036A-7F4F-8204-39BB4A33A214}" type="pres">
      <dgm:prSet presAssocID="{0DA182FC-22E3-4C9E-A565-340138B6628B}" presName="rootText1" presStyleLbl="node0" presStyleIdx="3" presStyleCnt="4" custScaleY="136882">
        <dgm:presLayoutVars>
          <dgm:chPref val="3"/>
        </dgm:presLayoutVars>
      </dgm:prSet>
      <dgm:spPr/>
    </dgm:pt>
    <dgm:pt modelId="{A41C673C-4043-8141-BDCE-7862BFCF6FEE}" type="pres">
      <dgm:prSet presAssocID="{0DA182FC-22E3-4C9E-A565-340138B6628B}" presName="rootConnector1" presStyleLbl="node1" presStyleIdx="0" presStyleCnt="0"/>
      <dgm:spPr/>
    </dgm:pt>
    <dgm:pt modelId="{DF112DBC-A856-184B-8E87-1D6BA8E738BD}" type="pres">
      <dgm:prSet presAssocID="{0DA182FC-22E3-4C9E-A565-340138B6628B}" presName="hierChild2" presStyleCnt="0"/>
      <dgm:spPr/>
    </dgm:pt>
    <dgm:pt modelId="{F0107BC8-7C1A-754E-8956-A2EADE3FB453}" type="pres">
      <dgm:prSet presAssocID="{0DA182FC-22E3-4C9E-A565-340138B6628B}" presName="hierChild3" presStyleCnt="0"/>
      <dgm:spPr/>
    </dgm:pt>
  </dgm:ptLst>
  <dgm:cxnLst>
    <dgm:cxn modelId="{26C73B1E-8808-8942-8B18-EC889D882405}" type="presOf" srcId="{0DA182FC-22E3-4C9E-A565-340138B6628B}" destId="{3A3357A0-036A-7F4F-8204-39BB4A33A214}" srcOrd="0" destOrd="0" presId="urn:microsoft.com/office/officeart/2005/8/layout/orgChart1"/>
    <dgm:cxn modelId="{1B543928-32F6-4AD4-A2CD-D238261DD807}" srcId="{72DCEEB5-7A1C-48F3-8064-AC352090F8F3}" destId="{BB8BC37C-3E8C-44AF-A96C-E14B43A4628B}" srcOrd="2" destOrd="0" parTransId="{5BF19B1A-7EF6-4690-A275-1D7657F9F8F9}" sibTransId="{B2DE4E8A-440B-4189-91D0-069E78CCED2F}"/>
    <dgm:cxn modelId="{BDEA462B-FC68-E142-9C58-8A2181BC30B5}" type="presOf" srcId="{BB8BC37C-3E8C-44AF-A96C-E14B43A4628B}" destId="{95C8B2F2-DC5F-0049-9F21-2B9C31753D7C}" srcOrd="0" destOrd="0" presId="urn:microsoft.com/office/officeart/2005/8/layout/orgChart1"/>
    <dgm:cxn modelId="{F885C75E-F884-794C-AEC5-25E51DBD101C}" type="presOf" srcId="{A9C6D84F-C3CC-7B40-A02E-B94CD672D62C}" destId="{91C64700-DDD2-9F46-9B51-BC8F0B571AA8}" srcOrd="1" destOrd="0" presId="urn:microsoft.com/office/officeart/2005/8/layout/orgChart1"/>
    <dgm:cxn modelId="{F0A12A43-9DFE-AF4A-B6D5-5703D612EF96}" srcId="{72DCEEB5-7A1C-48F3-8064-AC352090F8F3}" destId="{A9C6D84F-C3CC-7B40-A02E-B94CD672D62C}" srcOrd="1" destOrd="0" parTransId="{CBDB3A1D-2D58-434B-8086-4B67B81E16CC}" sibTransId="{2CBBD94A-9FFD-9744-B5D9-6111243026A9}"/>
    <dgm:cxn modelId="{FD223643-5483-4773-A86D-ED5EFEA9506E}" srcId="{72DCEEB5-7A1C-48F3-8064-AC352090F8F3}" destId="{0DA182FC-22E3-4C9E-A565-340138B6628B}" srcOrd="3" destOrd="0" parTransId="{3A9BEF92-5251-42AA-B090-CCD722355924}" sibTransId="{8AE7D928-7DBF-42FD-BF41-D730DD3BBD0C}"/>
    <dgm:cxn modelId="{DB915F4E-E63B-D645-9A66-5EC8D0357664}" type="presOf" srcId="{BB8BC37C-3E8C-44AF-A96C-E14B43A4628B}" destId="{13619B38-670D-A043-A475-FA3DEF8345F6}" srcOrd="1" destOrd="0" presId="urn:microsoft.com/office/officeart/2005/8/layout/orgChart1"/>
    <dgm:cxn modelId="{3C960170-6020-D944-BC06-36C0A5CC73FB}" type="presOf" srcId="{E996291B-B90A-4FCC-ACD3-78A6BD723883}" destId="{CC5EFE67-0239-8048-91B7-8358753D7ED7}" srcOrd="0" destOrd="0" presId="urn:microsoft.com/office/officeart/2005/8/layout/orgChart1"/>
    <dgm:cxn modelId="{3D6F967C-FBF3-4FD5-81D1-AED3FB0721B1}" srcId="{72DCEEB5-7A1C-48F3-8064-AC352090F8F3}" destId="{E996291B-B90A-4FCC-ACD3-78A6BD723883}" srcOrd="0" destOrd="0" parTransId="{8F40FC66-235B-4747-B8DF-9B76F6C5F70D}" sibTransId="{AB1FF0E1-E9B4-461E-8DE1-0E469A67479F}"/>
    <dgm:cxn modelId="{1ED9539B-74ED-974C-B9B2-FFAD10BDEC4C}" type="presOf" srcId="{72DCEEB5-7A1C-48F3-8064-AC352090F8F3}" destId="{79519DD1-1621-6948-BAFD-57D54735B537}" srcOrd="0" destOrd="0" presId="urn:microsoft.com/office/officeart/2005/8/layout/orgChart1"/>
    <dgm:cxn modelId="{DA01B9C9-6580-8549-9A79-76767D33266D}" type="presOf" srcId="{0DA182FC-22E3-4C9E-A565-340138B6628B}" destId="{A41C673C-4043-8141-BDCE-7862BFCF6FEE}" srcOrd="1" destOrd="0" presId="urn:microsoft.com/office/officeart/2005/8/layout/orgChart1"/>
    <dgm:cxn modelId="{FFE28CE5-2431-D043-BA7F-798E1C38CC9A}" type="presOf" srcId="{E996291B-B90A-4FCC-ACD3-78A6BD723883}" destId="{24A42362-7BFA-1A4A-BE74-CDEAFA98190D}" srcOrd="1" destOrd="0" presId="urn:microsoft.com/office/officeart/2005/8/layout/orgChart1"/>
    <dgm:cxn modelId="{17EBE9EE-7619-2341-BE32-0F79D46B350E}" type="presOf" srcId="{A9C6D84F-C3CC-7B40-A02E-B94CD672D62C}" destId="{DB057A15-8AC5-D845-8E9D-7C99A46952A5}" srcOrd="0" destOrd="0" presId="urn:microsoft.com/office/officeart/2005/8/layout/orgChart1"/>
    <dgm:cxn modelId="{2B2CEAE3-861B-FF44-846B-8E49A505D4C9}" type="presParOf" srcId="{79519DD1-1621-6948-BAFD-57D54735B537}" destId="{AC806125-F8DE-DA49-A2D7-52746ECE5F81}" srcOrd="0" destOrd="0" presId="urn:microsoft.com/office/officeart/2005/8/layout/orgChart1"/>
    <dgm:cxn modelId="{071383B9-6E8F-9746-A29B-603CEBB6FA73}" type="presParOf" srcId="{AC806125-F8DE-DA49-A2D7-52746ECE5F81}" destId="{3398C772-1F10-4F45-968C-9FE8AA011010}" srcOrd="0" destOrd="0" presId="urn:microsoft.com/office/officeart/2005/8/layout/orgChart1"/>
    <dgm:cxn modelId="{61FACD1E-FEA9-F04C-82EF-6C0DF4F912E5}" type="presParOf" srcId="{3398C772-1F10-4F45-968C-9FE8AA011010}" destId="{CC5EFE67-0239-8048-91B7-8358753D7ED7}" srcOrd="0" destOrd="0" presId="urn:microsoft.com/office/officeart/2005/8/layout/orgChart1"/>
    <dgm:cxn modelId="{6904817B-95BC-3F44-BD02-BFFEDCA6CC67}" type="presParOf" srcId="{3398C772-1F10-4F45-968C-9FE8AA011010}" destId="{24A42362-7BFA-1A4A-BE74-CDEAFA98190D}" srcOrd="1" destOrd="0" presId="urn:microsoft.com/office/officeart/2005/8/layout/orgChart1"/>
    <dgm:cxn modelId="{F3203874-0996-5149-9831-BD1894CF24D7}" type="presParOf" srcId="{AC806125-F8DE-DA49-A2D7-52746ECE5F81}" destId="{873CD414-2E6E-C84C-A61F-3BAC8148CD40}" srcOrd="1" destOrd="0" presId="urn:microsoft.com/office/officeart/2005/8/layout/orgChart1"/>
    <dgm:cxn modelId="{C779DC3D-BA9E-5541-A350-0F35E6F3ABB3}" type="presParOf" srcId="{AC806125-F8DE-DA49-A2D7-52746ECE5F81}" destId="{7AD48D88-BF13-604B-A999-D17DF62AFA67}" srcOrd="2" destOrd="0" presId="urn:microsoft.com/office/officeart/2005/8/layout/orgChart1"/>
    <dgm:cxn modelId="{169E0AA9-81F3-3942-88F1-ADD8E68A4E65}" type="presParOf" srcId="{79519DD1-1621-6948-BAFD-57D54735B537}" destId="{75D0BD46-F600-894B-B9CF-E4F3BC2AFF0E}" srcOrd="1" destOrd="0" presId="urn:microsoft.com/office/officeart/2005/8/layout/orgChart1"/>
    <dgm:cxn modelId="{E74AEFD9-ED16-AC42-BFA9-935DCFFF4C19}" type="presParOf" srcId="{75D0BD46-F600-894B-B9CF-E4F3BC2AFF0E}" destId="{855FAC47-4A49-7444-8653-7E2EB4728FDC}" srcOrd="0" destOrd="0" presId="urn:microsoft.com/office/officeart/2005/8/layout/orgChart1"/>
    <dgm:cxn modelId="{BD796A1E-EA87-4148-9D16-6070490356B4}" type="presParOf" srcId="{855FAC47-4A49-7444-8653-7E2EB4728FDC}" destId="{DB057A15-8AC5-D845-8E9D-7C99A46952A5}" srcOrd="0" destOrd="0" presId="urn:microsoft.com/office/officeart/2005/8/layout/orgChart1"/>
    <dgm:cxn modelId="{487F0648-AB5D-D345-B291-1380FB821962}" type="presParOf" srcId="{855FAC47-4A49-7444-8653-7E2EB4728FDC}" destId="{91C64700-DDD2-9F46-9B51-BC8F0B571AA8}" srcOrd="1" destOrd="0" presId="urn:microsoft.com/office/officeart/2005/8/layout/orgChart1"/>
    <dgm:cxn modelId="{C16FA5A7-EDCC-054E-B799-8D07E5E5A6F3}" type="presParOf" srcId="{75D0BD46-F600-894B-B9CF-E4F3BC2AFF0E}" destId="{1D633592-1FC4-8B4A-9453-C96C65D7A468}" srcOrd="1" destOrd="0" presId="urn:microsoft.com/office/officeart/2005/8/layout/orgChart1"/>
    <dgm:cxn modelId="{6272912C-159D-F745-8F4B-0868211D89B4}" type="presParOf" srcId="{75D0BD46-F600-894B-B9CF-E4F3BC2AFF0E}" destId="{4039DDD6-12B4-E143-9037-AAF6972D44C7}" srcOrd="2" destOrd="0" presId="urn:microsoft.com/office/officeart/2005/8/layout/orgChart1"/>
    <dgm:cxn modelId="{D3246259-7D23-E445-B942-4575431FD5C0}" type="presParOf" srcId="{79519DD1-1621-6948-BAFD-57D54735B537}" destId="{3D72B22B-AF55-D64A-962C-4C76F0DA35F7}" srcOrd="2" destOrd="0" presId="urn:microsoft.com/office/officeart/2005/8/layout/orgChart1"/>
    <dgm:cxn modelId="{EA5D2EC9-72A3-984C-A125-75436363A918}" type="presParOf" srcId="{3D72B22B-AF55-D64A-962C-4C76F0DA35F7}" destId="{37F6387F-B0B7-1C4F-B8F8-2847E26378F5}" srcOrd="0" destOrd="0" presId="urn:microsoft.com/office/officeart/2005/8/layout/orgChart1"/>
    <dgm:cxn modelId="{64BB3F0E-1257-0042-A577-8EB2692EFB93}" type="presParOf" srcId="{37F6387F-B0B7-1C4F-B8F8-2847E26378F5}" destId="{95C8B2F2-DC5F-0049-9F21-2B9C31753D7C}" srcOrd="0" destOrd="0" presId="urn:microsoft.com/office/officeart/2005/8/layout/orgChart1"/>
    <dgm:cxn modelId="{DA5CF697-EAEA-A347-805B-2C95578A002F}" type="presParOf" srcId="{37F6387F-B0B7-1C4F-B8F8-2847E26378F5}" destId="{13619B38-670D-A043-A475-FA3DEF8345F6}" srcOrd="1" destOrd="0" presId="urn:microsoft.com/office/officeart/2005/8/layout/orgChart1"/>
    <dgm:cxn modelId="{BCB4961F-C98C-B74E-BBCC-23FA490F55B4}" type="presParOf" srcId="{3D72B22B-AF55-D64A-962C-4C76F0DA35F7}" destId="{0D5CC54D-679D-3147-A364-18A09E418D6C}" srcOrd="1" destOrd="0" presId="urn:microsoft.com/office/officeart/2005/8/layout/orgChart1"/>
    <dgm:cxn modelId="{73C3EE49-F1C0-594B-899E-3906F61EB2EE}" type="presParOf" srcId="{3D72B22B-AF55-D64A-962C-4C76F0DA35F7}" destId="{A18AC90C-898F-A74E-8DE2-3BF5CCAE75B2}" srcOrd="2" destOrd="0" presId="urn:microsoft.com/office/officeart/2005/8/layout/orgChart1"/>
    <dgm:cxn modelId="{19AC45D8-BD03-204D-9BE6-402267C9E002}" type="presParOf" srcId="{79519DD1-1621-6948-BAFD-57D54735B537}" destId="{BC5B7B66-15E3-EA40-8687-3DB54EC4AF59}" srcOrd="3" destOrd="0" presId="urn:microsoft.com/office/officeart/2005/8/layout/orgChart1"/>
    <dgm:cxn modelId="{31BD631E-B5A3-E24B-982F-102296FB94AF}" type="presParOf" srcId="{BC5B7B66-15E3-EA40-8687-3DB54EC4AF59}" destId="{A196F3CA-BB63-CF41-B26D-32D9BF4C1B14}" srcOrd="0" destOrd="0" presId="urn:microsoft.com/office/officeart/2005/8/layout/orgChart1"/>
    <dgm:cxn modelId="{D84D248A-42DF-F249-8BBA-F81FA9C4D5C2}" type="presParOf" srcId="{A196F3CA-BB63-CF41-B26D-32D9BF4C1B14}" destId="{3A3357A0-036A-7F4F-8204-39BB4A33A214}" srcOrd="0" destOrd="0" presId="urn:microsoft.com/office/officeart/2005/8/layout/orgChart1"/>
    <dgm:cxn modelId="{5D7B4C19-0D8C-2046-8C75-11AE80E957C7}" type="presParOf" srcId="{A196F3CA-BB63-CF41-B26D-32D9BF4C1B14}" destId="{A41C673C-4043-8141-BDCE-7862BFCF6FEE}" srcOrd="1" destOrd="0" presId="urn:microsoft.com/office/officeart/2005/8/layout/orgChart1"/>
    <dgm:cxn modelId="{480BAF26-03CB-CB43-9EC9-A9C40346D299}" type="presParOf" srcId="{BC5B7B66-15E3-EA40-8687-3DB54EC4AF59}" destId="{DF112DBC-A856-184B-8E87-1D6BA8E738BD}" srcOrd="1" destOrd="0" presId="urn:microsoft.com/office/officeart/2005/8/layout/orgChart1"/>
    <dgm:cxn modelId="{BCD9B398-DCF7-B04F-A7A2-C7837767FE7C}" type="presParOf" srcId="{BC5B7B66-15E3-EA40-8687-3DB54EC4AF59}" destId="{F0107BC8-7C1A-754E-8956-A2EADE3FB45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7C889D-E97A-46D3-AB8A-959AA1295727}"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55B59D83-B2E1-4C96-8FBD-53B0B4B2A614}">
      <dgm:prSet custT="1"/>
      <dgm:spPr/>
      <dgm:t>
        <a:bodyPr/>
        <a:lstStyle/>
        <a:p>
          <a:endParaRPr lang="en-US" sz="2000" dirty="0"/>
        </a:p>
        <a:p>
          <a:pPr rtl="0"/>
          <a:r>
            <a:rPr lang="en-US" sz="2000" dirty="0"/>
            <a:t>Belonging takes different forms for different people: cultural, social, sensory, embodied, </a:t>
          </a:r>
          <a:r>
            <a:rPr lang="en-US" sz="2000" dirty="0">
              <a:latin typeface="Gill Sans MT" panose="020B0502020104020203"/>
            </a:rPr>
            <a:t>spatial</a:t>
          </a:r>
          <a:r>
            <a:rPr lang="en-US" sz="2000" dirty="0"/>
            <a:t>, material, temporal.</a:t>
          </a:r>
          <a:r>
            <a:rPr lang="en-US" sz="2000" dirty="0">
              <a:latin typeface="Gill Sans MT" panose="020B0502020104020203"/>
            </a:rPr>
            <a:t> </a:t>
          </a:r>
        </a:p>
        <a:p>
          <a:r>
            <a:rPr lang="en-US" sz="2000" dirty="0"/>
            <a:t>Each of these needs to be given consideration</a:t>
          </a:r>
        </a:p>
      </dgm:t>
      <dgm:extLst>
        <a:ext uri="{E40237B7-FDA0-4F09-8148-C483321AD2D9}">
          <dgm14:cNvPr xmlns:dgm14="http://schemas.microsoft.com/office/drawing/2010/diagram" id="0" name="" descr="&#10;Belonging takes different forms for different people: cultural, social, sensory, embodied, spatial, material, temporal. &#10;Each of these needs to be given consideration&#10;&#10;Boundaries and financial, physical and power-related barriers must be recognised and dismantled&#10;&#10;To feel a sense of belonging means to feel accepted, appreciated and understood by others. It does not mean everyone must agree with us or that we cannot be challenged&#10;&#10;Everyone has some place or setting in which they can feel they belong. For some this is easily and readily attainable, but others will need additional support&#10;"/>
        </a:ext>
      </dgm:extLst>
    </dgm:pt>
    <dgm:pt modelId="{0CC47734-5F54-4C5D-88E6-98EEF57DEBC3}" type="parTrans" cxnId="{06FFEEDE-5D0D-4800-A176-D1F0907C416F}">
      <dgm:prSet/>
      <dgm:spPr/>
      <dgm:t>
        <a:bodyPr/>
        <a:lstStyle/>
        <a:p>
          <a:endParaRPr lang="en-US"/>
        </a:p>
      </dgm:t>
    </dgm:pt>
    <dgm:pt modelId="{9DA9ED77-3414-4673-BF6C-98DBCC4B5D12}" type="sibTrans" cxnId="{06FFEEDE-5D0D-4800-A176-D1F0907C416F}">
      <dgm:prSet/>
      <dgm:spPr/>
      <dgm:t>
        <a:bodyPr/>
        <a:lstStyle/>
        <a:p>
          <a:endParaRPr lang="en-US"/>
        </a:p>
      </dgm:t>
    </dgm:pt>
    <dgm:pt modelId="{004EE085-E2F3-4FA4-9BA3-C8286D60D2FC}">
      <dgm:prSet custT="1"/>
      <dgm:spPr/>
      <dgm:t>
        <a:bodyPr/>
        <a:lstStyle/>
        <a:p>
          <a:endParaRPr lang="en-US" sz="2000"/>
        </a:p>
        <a:p>
          <a:r>
            <a:rPr lang="en-US" sz="2000"/>
            <a:t>Boundaries and financial, physical and power-related barriers must be </a:t>
          </a:r>
          <a:r>
            <a:rPr lang="en-US" sz="2000" err="1"/>
            <a:t>recognised</a:t>
          </a:r>
          <a:r>
            <a:rPr lang="en-US" sz="2000"/>
            <a:t> and dismantled</a:t>
          </a:r>
        </a:p>
      </dgm:t>
      <dgm:extLst>
        <a:ext uri="{E40237B7-FDA0-4F09-8148-C483321AD2D9}">
          <dgm14:cNvPr xmlns:dgm14="http://schemas.microsoft.com/office/drawing/2010/diagram" id="0" name="" descr="&#10;Belonging takes different forms for different people: cultural, social, sensory, embodied, spatial, material, temporal. &#10;Each of these needs to be given consideration&#10;&#10;Boundaries and financial, physical and power-related barriers must be recognised and dismantled&#10;&#10;To feel a sense of belonging means to feel accepted, appreciated and understood by others. It does not mean everyone must agree with us or that we cannot be challenged&#10;&#10;Everyone has some place or setting in which they can feel they belong. For some this is easily and readily attainable, but others will need additional support&#10;"/>
        </a:ext>
      </dgm:extLst>
    </dgm:pt>
    <dgm:pt modelId="{FECF48D5-8D92-49A9-BD58-95A58E1757F8}" type="parTrans" cxnId="{81922A07-D67A-4061-B66B-4D576A6AE33F}">
      <dgm:prSet/>
      <dgm:spPr/>
      <dgm:t>
        <a:bodyPr/>
        <a:lstStyle/>
        <a:p>
          <a:endParaRPr lang="en-US"/>
        </a:p>
      </dgm:t>
    </dgm:pt>
    <dgm:pt modelId="{9D98B42B-9EBA-473C-A963-42AEAFC6A0D6}" type="sibTrans" cxnId="{81922A07-D67A-4061-B66B-4D576A6AE33F}">
      <dgm:prSet/>
      <dgm:spPr/>
      <dgm:t>
        <a:bodyPr/>
        <a:lstStyle/>
        <a:p>
          <a:endParaRPr lang="en-US"/>
        </a:p>
      </dgm:t>
    </dgm:pt>
    <dgm:pt modelId="{FAA10D2F-2C2B-444D-8419-25DD2EA226F2}">
      <dgm:prSet custT="1"/>
      <dgm:spPr/>
      <dgm:t>
        <a:bodyPr/>
        <a:lstStyle/>
        <a:p>
          <a:endParaRPr lang="en-US" sz="2000"/>
        </a:p>
        <a:p>
          <a:pPr rtl="0"/>
          <a:r>
            <a:rPr lang="en-US" sz="2000"/>
            <a:t>To feel </a:t>
          </a:r>
          <a:r>
            <a:rPr lang="en-US" sz="2000">
              <a:latin typeface="Gill Sans MT" panose="020B0502020104020203"/>
            </a:rPr>
            <a:t>a sense of belonging</a:t>
          </a:r>
          <a:r>
            <a:rPr lang="en-US" sz="2000"/>
            <a:t> means to feel accepted, appreciated and understood by </a:t>
          </a:r>
          <a:r>
            <a:rPr lang="en-US" sz="2000">
              <a:latin typeface="Gill Sans MT" panose="020B0502020104020203"/>
            </a:rPr>
            <a:t>others</a:t>
          </a:r>
          <a:r>
            <a:rPr lang="en-US" sz="2000"/>
            <a:t>. It does not mean everyone must agree with us or that we cannot be challenged</a:t>
          </a:r>
        </a:p>
      </dgm:t>
      <dgm:extLst>
        <a:ext uri="{E40237B7-FDA0-4F09-8148-C483321AD2D9}">
          <dgm14:cNvPr xmlns:dgm14="http://schemas.microsoft.com/office/drawing/2010/diagram" id="0" name="" descr="&#10;Belonging takes different forms for different people: cultural, social, sensory, embodied, spatial, material, temporal. &#10;Each of these needs to be given consideration&#10;&#10;Boundaries and financial, physical and power-related barriers must be recognised and dismantled&#10;&#10;To feel a sense of belonging means to feel accepted, appreciated and understood by others. It does not mean everyone must agree with us or that we cannot be challenged&#10;&#10;Everyone has some place or setting in which they can feel they belong. For some this is easily and readily attainable, but others will need additional support&#10;"/>
        </a:ext>
      </dgm:extLst>
    </dgm:pt>
    <dgm:pt modelId="{CF6735F2-3CF3-4A36-B6FA-52700BF39F3B}" type="parTrans" cxnId="{38ADFC58-8071-4162-A620-4A084E27D4B1}">
      <dgm:prSet/>
      <dgm:spPr/>
      <dgm:t>
        <a:bodyPr/>
        <a:lstStyle/>
        <a:p>
          <a:endParaRPr lang="en-US"/>
        </a:p>
      </dgm:t>
    </dgm:pt>
    <dgm:pt modelId="{E20459BA-35FB-427C-9DCA-EB231E07925E}" type="sibTrans" cxnId="{38ADFC58-8071-4162-A620-4A084E27D4B1}">
      <dgm:prSet/>
      <dgm:spPr/>
      <dgm:t>
        <a:bodyPr/>
        <a:lstStyle/>
        <a:p>
          <a:endParaRPr lang="en-US"/>
        </a:p>
      </dgm:t>
    </dgm:pt>
    <dgm:pt modelId="{5C9AD11E-934B-4BFD-80B5-06881FDE79B5}">
      <dgm:prSet custT="1"/>
      <dgm:spPr/>
      <dgm:t>
        <a:bodyPr/>
        <a:lstStyle/>
        <a:p>
          <a:endParaRPr lang="en-US" sz="2000" dirty="0"/>
        </a:p>
        <a:p>
          <a:r>
            <a:rPr lang="en-US" sz="2000" dirty="0"/>
            <a:t>Everyone has some </a:t>
          </a:r>
          <a:r>
            <a:rPr lang="en-US" sz="2000" dirty="0">
              <a:latin typeface="Gill Sans MT" panose="020B0502020104020203"/>
            </a:rPr>
            <a:t>place</a:t>
          </a:r>
          <a:r>
            <a:rPr lang="en-US" sz="2000" dirty="0"/>
            <a:t> or setting in which they can feel they belong. For some this is easily and readily attainable, but others </a:t>
          </a:r>
          <a:r>
            <a:rPr lang="en-US" sz="2000" dirty="0">
              <a:latin typeface="Gill Sans MT" panose="020B0502020104020203"/>
            </a:rPr>
            <a:t>will</a:t>
          </a:r>
          <a:r>
            <a:rPr lang="en-US" sz="2000" dirty="0"/>
            <a:t> need additional support</a:t>
          </a:r>
        </a:p>
      </dgm:t>
      <dgm:extLst>
        <a:ext uri="{E40237B7-FDA0-4F09-8148-C483321AD2D9}">
          <dgm14:cNvPr xmlns:dgm14="http://schemas.microsoft.com/office/drawing/2010/diagram" id="0" name="" descr="&#10;Belonging takes different forms for different people: cultural, social, sensory, embodied, spatial, material, temporal. &#10;Each of these needs to be given consideration&#10;&#10;Boundaries and financial, physical and power-related barriers must be recognised and dismantled&#10;&#10;To feel a sense of belonging means to feel accepted, appreciated and understood by others. It does not mean everyone must agree with us or that we cannot be challenged&#10;&#10;Everyone has some place or setting in which they can feel they belong. For some this is easily and readily attainable, but others will need additional support&#10;"/>
        </a:ext>
      </dgm:extLst>
    </dgm:pt>
    <dgm:pt modelId="{F5A76C98-6D1C-4F17-AFB5-29A21A5F0D1E}" type="parTrans" cxnId="{79B2B3FB-D134-477F-BABC-239F6173E690}">
      <dgm:prSet/>
      <dgm:spPr/>
      <dgm:t>
        <a:bodyPr/>
        <a:lstStyle/>
        <a:p>
          <a:endParaRPr lang="en-US"/>
        </a:p>
      </dgm:t>
    </dgm:pt>
    <dgm:pt modelId="{C6BE6D80-9CFB-4188-944E-4C2909004BBD}" type="sibTrans" cxnId="{79B2B3FB-D134-477F-BABC-239F6173E690}">
      <dgm:prSet/>
      <dgm:spPr/>
      <dgm:t>
        <a:bodyPr/>
        <a:lstStyle/>
        <a:p>
          <a:endParaRPr lang="en-US"/>
        </a:p>
      </dgm:t>
    </dgm:pt>
    <dgm:pt modelId="{A785B1BB-3E1E-6949-9EFE-738D11635682}" type="pres">
      <dgm:prSet presAssocID="{C27C889D-E97A-46D3-AB8A-959AA1295727}" presName="vert0" presStyleCnt="0">
        <dgm:presLayoutVars>
          <dgm:dir/>
          <dgm:animOne val="branch"/>
          <dgm:animLvl val="lvl"/>
        </dgm:presLayoutVars>
      </dgm:prSet>
      <dgm:spPr/>
    </dgm:pt>
    <dgm:pt modelId="{B6897BE5-9CCB-4346-981E-563FDDC00762}" type="pres">
      <dgm:prSet presAssocID="{55B59D83-B2E1-4C96-8FBD-53B0B4B2A614}" presName="thickLine" presStyleLbl="alignNode1" presStyleIdx="0" presStyleCnt="4"/>
      <dgm:spPr/>
    </dgm:pt>
    <dgm:pt modelId="{501EB5EF-39AA-9949-9F97-580C6C3D041D}" type="pres">
      <dgm:prSet presAssocID="{55B59D83-B2E1-4C96-8FBD-53B0B4B2A614}" presName="horz1" presStyleCnt="0"/>
      <dgm:spPr/>
    </dgm:pt>
    <dgm:pt modelId="{ADE74363-ECF3-1F49-9259-21EADC799B9D}" type="pres">
      <dgm:prSet presAssocID="{55B59D83-B2E1-4C96-8FBD-53B0B4B2A614}" presName="tx1" presStyleLbl="revTx" presStyleIdx="0" presStyleCnt="4"/>
      <dgm:spPr/>
    </dgm:pt>
    <dgm:pt modelId="{B7F4242F-9E84-5D46-A7E6-FDFCF41CFD0C}" type="pres">
      <dgm:prSet presAssocID="{55B59D83-B2E1-4C96-8FBD-53B0B4B2A614}" presName="vert1" presStyleCnt="0"/>
      <dgm:spPr/>
    </dgm:pt>
    <dgm:pt modelId="{65C01130-0EC0-554C-8B7D-2BBDEBF8CB87}" type="pres">
      <dgm:prSet presAssocID="{004EE085-E2F3-4FA4-9BA3-C8286D60D2FC}" presName="thickLine" presStyleLbl="alignNode1" presStyleIdx="1" presStyleCnt="4"/>
      <dgm:spPr/>
    </dgm:pt>
    <dgm:pt modelId="{68482C19-4812-7D44-916C-9940F1BC005F}" type="pres">
      <dgm:prSet presAssocID="{004EE085-E2F3-4FA4-9BA3-C8286D60D2FC}" presName="horz1" presStyleCnt="0"/>
      <dgm:spPr/>
    </dgm:pt>
    <dgm:pt modelId="{F8E2E715-2E79-3743-B947-EB40AC4A1E1D}" type="pres">
      <dgm:prSet presAssocID="{004EE085-E2F3-4FA4-9BA3-C8286D60D2FC}" presName="tx1" presStyleLbl="revTx" presStyleIdx="1" presStyleCnt="4"/>
      <dgm:spPr/>
    </dgm:pt>
    <dgm:pt modelId="{71EA422A-F446-F948-B2F1-72289F579A20}" type="pres">
      <dgm:prSet presAssocID="{004EE085-E2F3-4FA4-9BA3-C8286D60D2FC}" presName="vert1" presStyleCnt="0"/>
      <dgm:spPr/>
    </dgm:pt>
    <dgm:pt modelId="{1719AB0B-87F7-CF40-B6C9-3BDB2C7E2B22}" type="pres">
      <dgm:prSet presAssocID="{FAA10D2F-2C2B-444D-8419-25DD2EA226F2}" presName="thickLine" presStyleLbl="alignNode1" presStyleIdx="2" presStyleCnt="4"/>
      <dgm:spPr/>
    </dgm:pt>
    <dgm:pt modelId="{D8B22BAA-2C6B-F243-A45A-D11DEC3CCCE4}" type="pres">
      <dgm:prSet presAssocID="{FAA10D2F-2C2B-444D-8419-25DD2EA226F2}" presName="horz1" presStyleCnt="0"/>
      <dgm:spPr/>
    </dgm:pt>
    <dgm:pt modelId="{D1B3CB0E-CB02-3A4F-AF33-0BD82FDCB58B}" type="pres">
      <dgm:prSet presAssocID="{FAA10D2F-2C2B-444D-8419-25DD2EA226F2}" presName="tx1" presStyleLbl="revTx" presStyleIdx="2" presStyleCnt="4"/>
      <dgm:spPr/>
    </dgm:pt>
    <dgm:pt modelId="{EC4C2A41-4D8C-D74E-B8A2-3C1CF196541D}" type="pres">
      <dgm:prSet presAssocID="{FAA10D2F-2C2B-444D-8419-25DD2EA226F2}" presName="vert1" presStyleCnt="0"/>
      <dgm:spPr/>
    </dgm:pt>
    <dgm:pt modelId="{1FC91094-A3E4-D247-A3BF-8AB2FF94B468}" type="pres">
      <dgm:prSet presAssocID="{5C9AD11E-934B-4BFD-80B5-06881FDE79B5}" presName="thickLine" presStyleLbl="alignNode1" presStyleIdx="3" presStyleCnt="4"/>
      <dgm:spPr/>
    </dgm:pt>
    <dgm:pt modelId="{8566730B-7EFD-C043-93F0-EAA75E7C0787}" type="pres">
      <dgm:prSet presAssocID="{5C9AD11E-934B-4BFD-80B5-06881FDE79B5}" presName="horz1" presStyleCnt="0"/>
      <dgm:spPr/>
    </dgm:pt>
    <dgm:pt modelId="{382D2E7E-C3E1-BD4C-90D7-840C8E277C75}" type="pres">
      <dgm:prSet presAssocID="{5C9AD11E-934B-4BFD-80B5-06881FDE79B5}" presName="tx1" presStyleLbl="revTx" presStyleIdx="3" presStyleCnt="4"/>
      <dgm:spPr/>
    </dgm:pt>
    <dgm:pt modelId="{FD72770A-C262-D041-8159-F92853D39BFE}" type="pres">
      <dgm:prSet presAssocID="{5C9AD11E-934B-4BFD-80B5-06881FDE79B5}" presName="vert1" presStyleCnt="0"/>
      <dgm:spPr/>
    </dgm:pt>
  </dgm:ptLst>
  <dgm:cxnLst>
    <dgm:cxn modelId="{E8FA4802-6358-E04D-98A9-3B580B793085}" type="presOf" srcId="{5C9AD11E-934B-4BFD-80B5-06881FDE79B5}" destId="{382D2E7E-C3E1-BD4C-90D7-840C8E277C75}" srcOrd="0" destOrd="0" presId="urn:microsoft.com/office/officeart/2008/layout/LinedList"/>
    <dgm:cxn modelId="{81922A07-D67A-4061-B66B-4D576A6AE33F}" srcId="{C27C889D-E97A-46D3-AB8A-959AA1295727}" destId="{004EE085-E2F3-4FA4-9BA3-C8286D60D2FC}" srcOrd="1" destOrd="0" parTransId="{FECF48D5-8D92-49A9-BD58-95A58E1757F8}" sibTransId="{9D98B42B-9EBA-473C-A963-42AEAFC6A0D6}"/>
    <dgm:cxn modelId="{5E7F2E15-A6AD-0E42-85E8-DD086FE26E9E}" type="presOf" srcId="{55B59D83-B2E1-4C96-8FBD-53B0B4B2A614}" destId="{ADE74363-ECF3-1F49-9259-21EADC799B9D}" srcOrd="0" destOrd="0" presId="urn:microsoft.com/office/officeart/2008/layout/LinedList"/>
    <dgm:cxn modelId="{80CBD973-EA54-5C46-99F4-77FBA61A43B1}" type="presOf" srcId="{004EE085-E2F3-4FA4-9BA3-C8286D60D2FC}" destId="{F8E2E715-2E79-3743-B947-EB40AC4A1E1D}" srcOrd="0" destOrd="0" presId="urn:microsoft.com/office/officeart/2008/layout/LinedList"/>
    <dgm:cxn modelId="{38ADFC58-8071-4162-A620-4A084E27D4B1}" srcId="{C27C889D-E97A-46D3-AB8A-959AA1295727}" destId="{FAA10D2F-2C2B-444D-8419-25DD2EA226F2}" srcOrd="2" destOrd="0" parTransId="{CF6735F2-3CF3-4A36-B6FA-52700BF39F3B}" sibTransId="{E20459BA-35FB-427C-9DCA-EB231E07925E}"/>
    <dgm:cxn modelId="{5405059D-6213-DE46-BC96-E38EF30328D6}" type="presOf" srcId="{FAA10D2F-2C2B-444D-8419-25DD2EA226F2}" destId="{D1B3CB0E-CB02-3A4F-AF33-0BD82FDCB58B}" srcOrd="0" destOrd="0" presId="urn:microsoft.com/office/officeart/2008/layout/LinedList"/>
    <dgm:cxn modelId="{4CAED1A5-E355-F545-B58F-1349A9FFC37C}" type="presOf" srcId="{C27C889D-E97A-46D3-AB8A-959AA1295727}" destId="{A785B1BB-3E1E-6949-9EFE-738D11635682}" srcOrd="0" destOrd="0" presId="urn:microsoft.com/office/officeart/2008/layout/LinedList"/>
    <dgm:cxn modelId="{06FFEEDE-5D0D-4800-A176-D1F0907C416F}" srcId="{C27C889D-E97A-46D3-AB8A-959AA1295727}" destId="{55B59D83-B2E1-4C96-8FBD-53B0B4B2A614}" srcOrd="0" destOrd="0" parTransId="{0CC47734-5F54-4C5D-88E6-98EEF57DEBC3}" sibTransId="{9DA9ED77-3414-4673-BF6C-98DBCC4B5D12}"/>
    <dgm:cxn modelId="{79B2B3FB-D134-477F-BABC-239F6173E690}" srcId="{C27C889D-E97A-46D3-AB8A-959AA1295727}" destId="{5C9AD11E-934B-4BFD-80B5-06881FDE79B5}" srcOrd="3" destOrd="0" parTransId="{F5A76C98-6D1C-4F17-AFB5-29A21A5F0D1E}" sibTransId="{C6BE6D80-9CFB-4188-944E-4C2909004BBD}"/>
    <dgm:cxn modelId="{F5F01D8F-AAC1-FC47-8F4A-402644C430B9}" type="presParOf" srcId="{A785B1BB-3E1E-6949-9EFE-738D11635682}" destId="{B6897BE5-9CCB-4346-981E-563FDDC00762}" srcOrd="0" destOrd="0" presId="urn:microsoft.com/office/officeart/2008/layout/LinedList"/>
    <dgm:cxn modelId="{36F3D547-39BD-C940-8412-23961750995A}" type="presParOf" srcId="{A785B1BB-3E1E-6949-9EFE-738D11635682}" destId="{501EB5EF-39AA-9949-9F97-580C6C3D041D}" srcOrd="1" destOrd="0" presId="urn:microsoft.com/office/officeart/2008/layout/LinedList"/>
    <dgm:cxn modelId="{A1B33463-67C7-A845-9E13-4CFC709A94A1}" type="presParOf" srcId="{501EB5EF-39AA-9949-9F97-580C6C3D041D}" destId="{ADE74363-ECF3-1F49-9259-21EADC799B9D}" srcOrd="0" destOrd="0" presId="urn:microsoft.com/office/officeart/2008/layout/LinedList"/>
    <dgm:cxn modelId="{4B5AC6E8-194E-564E-B82B-723641E5133F}" type="presParOf" srcId="{501EB5EF-39AA-9949-9F97-580C6C3D041D}" destId="{B7F4242F-9E84-5D46-A7E6-FDFCF41CFD0C}" srcOrd="1" destOrd="0" presId="urn:microsoft.com/office/officeart/2008/layout/LinedList"/>
    <dgm:cxn modelId="{3B0847CF-7478-2D47-8B5D-DB528311A72C}" type="presParOf" srcId="{A785B1BB-3E1E-6949-9EFE-738D11635682}" destId="{65C01130-0EC0-554C-8B7D-2BBDEBF8CB87}" srcOrd="2" destOrd="0" presId="urn:microsoft.com/office/officeart/2008/layout/LinedList"/>
    <dgm:cxn modelId="{5BB1CC72-CD5A-3845-B8DD-6EA49F95AF24}" type="presParOf" srcId="{A785B1BB-3E1E-6949-9EFE-738D11635682}" destId="{68482C19-4812-7D44-916C-9940F1BC005F}" srcOrd="3" destOrd="0" presId="urn:microsoft.com/office/officeart/2008/layout/LinedList"/>
    <dgm:cxn modelId="{F1DC471F-0189-2F42-A9DA-660582A50B05}" type="presParOf" srcId="{68482C19-4812-7D44-916C-9940F1BC005F}" destId="{F8E2E715-2E79-3743-B947-EB40AC4A1E1D}" srcOrd="0" destOrd="0" presId="urn:microsoft.com/office/officeart/2008/layout/LinedList"/>
    <dgm:cxn modelId="{2605B592-9A89-1549-8575-7CD2BAF635E7}" type="presParOf" srcId="{68482C19-4812-7D44-916C-9940F1BC005F}" destId="{71EA422A-F446-F948-B2F1-72289F579A20}" srcOrd="1" destOrd="0" presId="urn:microsoft.com/office/officeart/2008/layout/LinedList"/>
    <dgm:cxn modelId="{970B8006-F803-8742-8250-48B6F3F4F96B}" type="presParOf" srcId="{A785B1BB-3E1E-6949-9EFE-738D11635682}" destId="{1719AB0B-87F7-CF40-B6C9-3BDB2C7E2B22}" srcOrd="4" destOrd="0" presId="urn:microsoft.com/office/officeart/2008/layout/LinedList"/>
    <dgm:cxn modelId="{BB6D317E-5759-DD4D-BF13-7D23BE190861}" type="presParOf" srcId="{A785B1BB-3E1E-6949-9EFE-738D11635682}" destId="{D8B22BAA-2C6B-F243-A45A-D11DEC3CCCE4}" srcOrd="5" destOrd="0" presId="urn:microsoft.com/office/officeart/2008/layout/LinedList"/>
    <dgm:cxn modelId="{F54CC83C-469F-8041-B6C2-0E67661A2A3F}" type="presParOf" srcId="{D8B22BAA-2C6B-F243-A45A-D11DEC3CCCE4}" destId="{D1B3CB0E-CB02-3A4F-AF33-0BD82FDCB58B}" srcOrd="0" destOrd="0" presId="urn:microsoft.com/office/officeart/2008/layout/LinedList"/>
    <dgm:cxn modelId="{FF26BB8F-5AE6-5444-A29C-EE5438C47452}" type="presParOf" srcId="{D8B22BAA-2C6B-F243-A45A-D11DEC3CCCE4}" destId="{EC4C2A41-4D8C-D74E-B8A2-3C1CF196541D}" srcOrd="1" destOrd="0" presId="urn:microsoft.com/office/officeart/2008/layout/LinedList"/>
    <dgm:cxn modelId="{B7CA6F5C-D7B8-5546-B737-985CF4A98071}" type="presParOf" srcId="{A785B1BB-3E1E-6949-9EFE-738D11635682}" destId="{1FC91094-A3E4-D247-A3BF-8AB2FF94B468}" srcOrd="6" destOrd="0" presId="urn:microsoft.com/office/officeart/2008/layout/LinedList"/>
    <dgm:cxn modelId="{A5DEC5C1-EF47-5D43-A582-0EB6E55B6F12}" type="presParOf" srcId="{A785B1BB-3E1E-6949-9EFE-738D11635682}" destId="{8566730B-7EFD-C043-93F0-EAA75E7C0787}" srcOrd="7" destOrd="0" presId="urn:microsoft.com/office/officeart/2008/layout/LinedList"/>
    <dgm:cxn modelId="{168106A7-CF59-3B40-BC0E-884A95ABF77C}" type="presParOf" srcId="{8566730B-7EFD-C043-93F0-EAA75E7C0787}" destId="{382D2E7E-C3E1-BD4C-90D7-840C8E277C75}" srcOrd="0" destOrd="0" presId="urn:microsoft.com/office/officeart/2008/layout/LinedList"/>
    <dgm:cxn modelId="{7BDD29F3-EAD1-154F-8C84-CDD42EF05102}" type="presParOf" srcId="{8566730B-7EFD-C043-93F0-EAA75E7C0787}" destId="{FD72770A-C262-D041-8159-F92853D39BF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B4609F-02A6-4FAA-9648-86595B99E27C}" type="doc">
      <dgm:prSet loTypeId="urn:microsoft.com/office/officeart/2016/7/layout/VerticalDownArrowProcess" loCatId="process" qsTypeId="urn:microsoft.com/office/officeart/2005/8/quickstyle/simple4" qsCatId="simple" csTypeId="urn:microsoft.com/office/officeart/2005/8/colors/colorful1" csCatId="colorful" phldr="1"/>
      <dgm:spPr/>
      <dgm:t>
        <a:bodyPr/>
        <a:lstStyle/>
        <a:p>
          <a:endParaRPr lang="en-US"/>
        </a:p>
      </dgm:t>
    </dgm:pt>
    <dgm:pt modelId="{F8966056-863C-45D8-B7F2-9E253C216B1A}">
      <dgm:prSet/>
      <dgm:spPr/>
      <dgm:t>
        <a:bodyPr/>
        <a:lstStyle/>
        <a:p>
          <a:r>
            <a:rPr lang="en-US"/>
            <a:t>Give</a:t>
          </a:r>
        </a:p>
      </dgm:t>
    </dgm:pt>
    <dgm:pt modelId="{3D39E7A5-49D7-4909-B2D4-EF0A294D7684}" type="parTrans" cxnId="{F9325CDE-03AD-468C-A581-25FF90E4C2A2}">
      <dgm:prSet/>
      <dgm:spPr/>
      <dgm:t>
        <a:bodyPr/>
        <a:lstStyle/>
        <a:p>
          <a:endParaRPr lang="en-US"/>
        </a:p>
      </dgm:t>
    </dgm:pt>
    <dgm:pt modelId="{9DC70AED-2990-4C9E-B8F0-57301624AD02}" type="sibTrans" cxnId="{F9325CDE-03AD-468C-A581-25FF90E4C2A2}">
      <dgm:prSet/>
      <dgm:spPr/>
      <dgm:t>
        <a:bodyPr/>
        <a:lstStyle/>
        <a:p>
          <a:endParaRPr lang="en-US"/>
        </a:p>
      </dgm:t>
    </dgm:pt>
    <dgm:pt modelId="{01377A86-365F-4C75-A767-9FBB8821F917}">
      <dgm:prSet custT="1"/>
      <dgm:spPr/>
      <dgm:t>
        <a:bodyPr/>
        <a:lstStyle/>
        <a:p>
          <a:r>
            <a:rPr lang="en-US" sz="1600" dirty="0"/>
            <a:t>Give students a chance to discuss the challenges they face</a:t>
          </a:r>
        </a:p>
      </dgm:t>
    </dgm:pt>
    <dgm:pt modelId="{7009F3DC-918F-4DB5-9B03-D8BF2CB82636}" type="parTrans" cxnId="{C31E3CEF-292A-4524-9830-B3CA20861A2C}">
      <dgm:prSet/>
      <dgm:spPr/>
      <dgm:t>
        <a:bodyPr/>
        <a:lstStyle/>
        <a:p>
          <a:endParaRPr lang="en-US"/>
        </a:p>
      </dgm:t>
    </dgm:pt>
    <dgm:pt modelId="{CAAA888A-C9CD-4668-AD91-4E6B1A3C5F0E}" type="sibTrans" cxnId="{C31E3CEF-292A-4524-9830-B3CA20861A2C}">
      <dgm:prSet/>
      <dgm:spPr/>
      <dgm:t>
        <a:bodyPr/>
        <a:lstStyle/>
        <a:p>
          <a:endParaRPr lang="en-US"/>
        </a:p>
      </dgm:t>
    </dgm:pt>
    <dgm:pt modelId="{B46C2B64-F46F-449A-B763-2F09A9749F81}">
      <dgm:prSet/>
      <dgm:spPr/>
      <dgm:t>
        <a:bodyPr/>
        <a:lstStyle/>
        <a:p>
          <a:r>
            <a:rPr lang="en-US"/>
            <a:t>Use</a:t>
          </a:r>
        </a:p>
      </dgm:t>
    </dgm:pt>
    <dgm:pt modelId="{547C61E9-8E35-4C8D-B46A-5F5FAE028728}" type="parTrans" cxnId="{6C7899C0-5B47-489F-9140-5166772F953C}">
      <dgm:prSet/>
      <dgm:spPr/>
      <dgm:t>
        <a:bodyPr/>
        <a:lstStyle/>
        <a:p>
          <a:endParaRPr lang="en-US"/>
        </a:p>
      </dgm:t>
    </dgm:pt>
    <dgm:pt modelId="{5C295290-FF29-499D-B836-84CDC66793E3}" type="sibTrans" cxnId="{6C7899C0-5B47-489F-9140-5166772F953C}">
      <dgm:prSet/>
      <dgm:spPr/>
      <dgm:t>
        <a:bodyPr/>
        <a:lstStyle/>
        <a:p>
          <a:endParaRPr lang="en-US"/>
        </a:p>
      </dgm:t>
    </dgm:pt>
    <dgm:pt modelId="{DF0364FF-3E80-4B0F-8FF7-6D4F78AC30E6}">
      <dgm:prSet custT="1"/>
      <dgm:spPr/>
      <dgm:t>
        <a:bodyPr/>
        <a:lstStyle/>
        <a:p>
          <a:r>
            <a:rPr lang="en-US" sz="1600"/>
            <a:t>Use names as much as possible</a:t>
          </a:r>
        </a:p>
      </dgm:t>
    </dgm:pt>
    <dgm:pt modelId="{CC776587-6475-42F5-8CDC-61BA5A3A1EBA}" type="parTrans" cxnId="{8B2CF8C0-B126-429D-A2CE-BEA7567B39C9}">
      <dgm:prSet/>
      <dgm:spPr/>
      <dgm:t>
        <a:bodyPr/>
        <a:lstStyle/>
        <a:p>
          <a:endParaRPr lang="en-US"/>
        </a:p>
      </dgm:t>
    </dgm:pt>
    <dgm:pt modelId="{9AF2E723-3F28-4B05-8698-F67691BE5142}" type="sibTrans" cxnId="{8B2CF8C0-B126-429D-A2CE-BEA7567B39C9}">
      <dgm:prSet/>
      <dgm:spPr/>
      <dgm:t>
        <a:bodyPr/>
        <a:lstStyle/>
        <a:p>
          <a:endParaRPr lang="en-US"/>
        </a:p>
      </dgm:t>
    </dgm:pt>
    <dgm:pt modelId="{7A2E04FA-B729-4834-BA4D-0CC5AF6B4031}">
      <dgm:prSet/>
      <dgm:spPr/>
      <dgm:t>
        <a:bodyPr/>
        <a:lstStyle/>
        <a:p>
          <a:r>
            <a:rPr lang="en-US"/>
            <a:t>Show</a:t>
          </a:r>
        </a:p>
      </dgm:t>
    </dgm:pt>
    <dgm:pt modelId="{52B6028C-4F4C-4B41-8CBB-30DE3655DDC5}" type="parTrans" cxnId="{DB9B4665-08DC-4FC3-8FA1-C8C35EE7732A}">
      <dgm:prSet/>
      <dgm:spPr/>
      <dgm:t>
        <a:bodyPr/>
        <a:lstStyle/>
        <a:p>
          <a:endParaRPr lang="en-US"/>
        </a:p>
      </dgm:t>
    </dgm:pt>
    <dgm:pt modelId="{CC5A7669-6D77-40E5-97EF-631F9197C3CF}" type="sibTrans" cxnId="{DB9B4665-08DC-4FC3-8FA1-C8C35EE7732A}">
      <dgm:prSet/>
      <dgm:spPr/>
      <dgm:t>
        <a:bodyPr/>
        <a:lstStyle/>
        <a:p>
          <a:endParaRPr lang="en-US"/>
        </a:p>
      </dgm:t>
    </dgm:pt>
    <dgm:pt modelId="{BAB010A3-9CB7-46A2-874B-169BF620EBDE}">
      <dgm:prSet custT="1"/>
      <dgm:spPr/>
      <dgm:t>
        <a:bodyPr/>
        <a:lstStyle/>
        <a:p>
          <a:r>
            <a:rPr lang="en-US" sz="1600"/>
            <a:t>Show awareness of diversity and talk about different student characteristics, such as part-time, </a:t>
          </a:r>
          <a:r>
            <a:rPr lang="en-US" sz="1600" err="1"/>
            <a:t>carer</a:t>
          </a:r>
          <a:r>
            <a:rPr lang="en-US" sz="1600"/>
            <a:t> and mature students</a:t>
          </a:r>
        </a:p>
      </dgm:t>
    </dgm:pt>
    <dgm:pt modelId="{73984B87-84BE-434A-BCBD-EB69CD084E56}" type="parTrans" cxnId="{BA790A7A-9E18-46A0-AAAB-FED83B89CEB4}">
      <dgm:prSet/>
      <dgm:spPr/>
      <dgm:t>
        <a:bodyPr/>
        <a:lstStyle/>
        <a:p>
          <a:endParaRPr lang="en-US"/>
        </a:p>
      </dgm:t>
    </dgm:pt>
    <dgm:pt modelId="{07E1897A-361D-4CB8-A616-178C423106F9}" type="sibTrans" cxnId="{BA790A7A-9E18-46A0-AAAB-FED83B89CEB4}">
      <dgm:prSet/>
      <dgm:spPr/>
      <dgm:t>
        <a:bodyPr/>
        <a:lstStyle/>
        <a:p>
          <a:endParaRPr lang="en-US"/>
        </a:p>
      </dgm:t>
    </dgm:pt>
    <dgm:pt modelId="{6A9BAF5D-2E11-4593-911B-7117C3C48745}">
      <dgm:prSet/>
      <dgm:spPr/>
      <dgm:t>
        <a:bodyPr/>
        <a:lstStyle/>
        <a:p>
          <a:r>
            <a:rPr lang="en-US"/>
            <a:t>Allow</a:t>
          </a:r>
        </a:p>
      </dgm:t>
    </dgm:pt>
    <dgm:pt modelId="{D0749515-63C5-4B92-9ED6-2A60810F613C}" type="parTrans" cxnId="{DB1642EE-94CC-4AAF-A3C2-C991FEC7AB82}">
      <dgm:prSet/>
      <dgm:spPr/>
      <dgm:t>
        <a:bodyPr/>
        <a:lstStyle/>
        <a:p>
          <a:endParaRPr lang="en-US"/>
        </a:p>
      </dgm:t>
    </dgm:pt>
    <dgm:pt modelId="{FA371E33-8F8F-404B-85FE-595908057122}" type="sibTrans" cxnId="{DB1642EE-94CC-4AAF-A3C2-C991FEC7AB82}">
      <dgm:prSet/>
      <dgm:spPr/>
      <dgm:t>
        <a:bodyPr/>
        <a:lstStyle/>
        <a:p>
          <a:endParaRPr lang="en-US"/>
        </a:p>
      </dgm:t>
    </dgm:pt>
    <dgm:pt modelId="{6B555BF1-4E57-432B-8DE6-534C9B5DDC0A}">
      <dgm:prSet custT="1"/>
      <dgm:spPr/>
      <dgm:t>
        <a:bodyPr/>
        <a:lstStyle/>
        <a:p>
          <a:r>
            <a:rPr lang="en-US" sz="1600"/>
            <a:t>Allow students to choose whether or not to contribute online</a:t>
          </a:r>
        </a:p>
      </dgm:t>
    </dgm:pt>
    <dgm:pt modelId="{74BF564A-C450-4299-9895-1C239D3AA82C}" type="parTrans" cxnId="{8E5B7A97-EBE7-4CFD-B352-E4C475500F38}">
      <dgm:prSet/>
      <dgm:spPr/>
      <dgm:t>
        <a:bodyPr/>
        <a:lstStyle/>
        <a:p>
          <a:endParaRPr lang="en-US"/>
        </a:p>
      </dgm:t>
    </dgm:pt>
    <dgm:pt modelId="{295B6E41-C756-49E4-B158-3ABFA9F69463}" type="sibTrans" cxnId="{8E5B7A97-EBE7-4CFD-B352-E4C475500F38}">
      <dgm:prSet/>
      <dgm:spPr/>
      <dgm:t>
        <a:bodyPr/>
        <a:lstStyle/>
        <a:p>
          <a:endParaRPr lang="en-US"/>
        </a:p>
      </dgm:t>
    </dgm:pt>
    <dgm:pt modelId="{1FA5F116-0BED-44EF-A8A5-78CFB55F6CEF}">
      <dgm:prSet/>
      <dgm:spPr/>
      <dgm:t>
        <a:bodyPr/>
        <a:lstStyle/>
        <a:p>
          <a:r>
            <a:rPr lang="en-US"/>
            <a:t>Leave</a:t>
          </a:r>
        </a:p>
      </dgm:t>
    </dgm:pt>
    <dgm:pt modelId="{F525575D-4802-49D2-932C-BBE1FB26F8A1}" type="parTrans" cxnId="{DC35B73E-E418-43A7-AEFC-5F7C3E003FD2}">
      <dgm:prSet/>
      <dgm:spPr/>
      <dgm:t>
        <a:bodyPr/>
        <a:lstStyle/>
        <a:p>
          <a:endParaRPr lang="en-US"/>
        </a:p>
      </dgm:t>
    </dgm:pt>
    <dgm:pt modelId="{C2AD92ED-6C52-4C45-88F0-A3FF151368A4}" type="sibTrans" cxnId="{DC35B73E-E418-43A7-AEFC-5F7C3E003FD2}">
      <dgm:prSet/>
      <dgm:spPr/>
      <dgm:t>
        <a:bodyPr/>
        <a:lstStyle/>
        <a:p>
          <a:endParaRPr lang="en-US"/>
        </a:p>
      </dgm:t>
    </dgm:pt>
    <dgm:pt modelId="{151B97F4-B93C-4806-8193-BBB60A1D39A7}">
      <dgm:prSet custT="1"/>
      <dgm:spPr/>
      <dgm:t>
        <a:bodyPr/>
        <a:lstStyle/>
        <a:p>
          <a:r>
            <a:rPr lang="en-US" sz="1600"/>
            <a:t>Leave cameras on as much as possible – familiar faces count</a:t>
          </a:r>
        </a:p>
      </dgm:t>
    </dgm:pt>
    <dgm:pt modelId="{0E3B43EE-C5F9-4E9C-B5AF-20E56DCEB610}" type="parTrans" cxnId="{5425A7D5-6FE8-48F7-BDCD-6DF58CD7A50A}">
      <dgm:prSet/>
      <dgm:spPr/>
      <dgm:t>
        <a:bodyPr/>
        <a:lstStyle/>
        <a:p>
          <a:endParaRPr lang="en-US"/>
        </a:p>
      </dgm:t>
    </dgm:pt>
    <dgm:pt modelId="{CED8B497-017A-4B01-A8CE-565DAF2EB07B}" type="sibTrans" cxnId="{5425A7D5-6FE8-48F7-BDCD-6DF58CD7A50A}">
      <dgm:prSet/>
      <dgm:spPr/>
      <dgm:t>
        <a:bodyPr/>
        <a:lstStyle/>
        <a:p>
          <a:endParaRPr lang="en-US"/>
        </a:p>
      </dgm:t>
    </dgm:pt>
    <dgm:pt modelId="{21747EF9-BEC5-4B28-8ED4-1CA78839DD55}">
      <dgm:prSet/>
      <dgm:spPr/>
      <dgm:t>
        <a:bodyPr/>
        <a:lstStyle/>
        <a:p>
          <a:r>
            <a:rPr lang="en-US"/>
            <a:t>Share</a:t>
          </a:r>
        </a:p>
      </dgm:t>
    </dgm:pt>
    <dgm:pt modelId="{733F6563-FBFF-4000-A6F5-8DBA776B64FD}" type="parTrans" cxnId="{4815ED64-3504-4BE9-9622-BB2F3680E03F}">
      <dgm:prSet/>
      <dgm:spPr/>
      <dgm:t>
        <a:bodyPr/>
        <a:lstStyle/>
        <a:p>
          <a:endParaRPr lang="en-US"/>
        </a:p>
      </dgm:t>
    </dgm:pt>
    <dgm:pt modelId="{5CC503F8-ED0A-412A-9548-72818EDE1C26}" type="sibTrans" cxnId="{4815ED64-3504-4BE9-9622-BB2F3680E03F}">
      <dgm:prSet/>
      <dgm:spPr/>
      <dgm:t>
        <a:bodyPr/>
        <a:lstStyle/>
        <a:p>
          <a:endParaRPr lang="en-US"/>
        </a:p>
      </dgm:t>
    </dgm:pt>
    <dgm:pt modelId="{47418603-7B39-4CE8-A812-BFD61201BC38}">
      <dgm:prSet custT="1"/>
      <dgm:spPr/>
      <dgm:t>
        <a:bodyPr/>
        <a:lstStyle/>
        <a:p>
          <a:r>
            <a:rPr lang="en-US" sz="1600"/>
            <a:t>Share information about your own life if you are comfortable doing this</a:t>
          </a:r>
        </a:p>
      </dgm:t>
    </dgm:pt>
    <dgm:pt modelId="{4B485FE8-7C26-4AF5-80F1-DEE1157DFE36}" type="parTrans" cxnId="{F2E623A5-4CB0-4DB6-A04A-F5AF3331C545}">
      <dgm:prSet/>
      <dgm:spPr/>
      <dgm:t>
        <a:bodyPr/>
        <a:lstStyle/>
        <a:p>
          <a:endParaRPr lang="en-US"/>
        </a:p>
      </dgm:t>
    </dgm:pt>
    <dgm:pt modelId="{8DFF7BF2-32F0-4802-8E5A-F899C5C1B8EF}" type="sibTrans" cxnId="{F2E623A5-4CB0-4DB6-A04A-F5AF3331C545}">
      <dgm:prSet/>
      <dgm:spPr/>
      <dgm:t>
        <a:bodyPr/>
        <a:lstStyle/>
        <a:p>
          <a:endParaRPr lang="en-US"/>
        </a:p>
      </dgm:t>
    </dgm:pt>
    <dgm:pt modelId="{FC8C8120-5B98-4C6B-AD9E-3DA8E66764E8}">
      <dgm:prSet/>
      <dgm:spPr/>
      <dgm:t>
        <a:bodyPr/>
        <a:lstStyle/>
        <a:p>
          <a:r>
            <a:rPr lang="en-US"/>
            <a:t>Offer</a:t>
          </a:r>
        </a:p>
      </dgm:t>
    </dgm:pt>
    <dgm:pt modelId="{23580354-616C-4CB6-8DAE-E8A0AC9B6593}" type="parTrans" cxnId="{85A4FC65-264A-4AD2-8953-A67E0B4EC873}">
      <dgm:prSet/>
      <dgm:spPr/>
      <dgm:t>
        <a:bodyPr/>
        <a:lstStyle/>
        <a:p>
          <a:endParaRPr lang="en-US"/>
        </a:p>
      </dgm:t>
    </dgm:pt>
    <dgm:pt modelId="{BA9F9A82-BE7C-48D3-9729-B66E7C013404}" type="sibTrans" cxnId="{85A4FC65-264A-4AD2-8953-A67E0B4EC873}">
      <dgm:prSet/>
      <dgm:spPr/>
      <dgm:t>
        <a:bodyPr/>
        <a:lstStyle/>
        <a:p>
          <a:endParaRPr lang="en-US"/>
        </a:p>
      </dgm:t>
    </dgm:pt>
    <dgm:pt modelId="{58B82D5E-4C73-441B-BEA8-EBE8BE860AF8}">
      <dgm:prSet custT="1"/>
      <dgm:spPr/>
      <dgm:t>
        <a:bodyPr/>
        <a:lstStyle/>
        <a:p>
          <a:r>
            <a:rPr lang="en-US" sz="1600"/>
            <a:t>Offer a range of times when students know they can contact you</a:t>
          </a:r>
        </a:p>
      </dgm:t>
    </dgm:pt>
    <dgm:pt modelId="{BA7295C8-DE5A-4B7F-ADEA-FC889794DB4B}" type="parTrans" cxnId="{26E4EB70-1DCE-4CAE-B37C-944F973C4023}">
      <dgm:prSet/>
      <dgm:spPr/>
      <dgm:t>
        <a:bodyPr/>
        <a:lstStyle/>
        <a:p>
          <a:endParaRPr lang="en-US"/>
        </a:p>
      </dgm:t>
    </dgm:pt>
    <dgm:pt modelId="{DD328324-7FBF-45CE-845F-7835B1E60810}" type="sibTrans" cxnId="{26E4EB70-1DCE-4CAE-B37C-944F973C4023}">
      <dgm:prSet/>
      <dgm:spPr/>
      <dgm:t>
        <a:bodyPr/>
        <a:lstStyle/>
        <a:p>
          <a:endParaRPr lang="en-US"/>
        </a:p>
      </dgm:t>
    </dgm:pt>
    <dgm:pt modelId="{8CC9B0B3-420C-48D5-9AC2-FD4AF9390B11}">
      <dgm:prSet/>
      <dgm:spPr/>
      <dgm:t>
        <a:bodyPr/>
        <a:lstStyle/>
        <a:p>
          <a:r>
            <a:rPr lang="en-US"/>
            <a:t>Remember</a:t>
          </a:r>
        </a:p>
      </dgm:t>
    </dgm:pt>
    <dgm:pt modelId="{BA25190E-39D9-44D3-923E-6738677D7E32}" type="parTrans" cxnId="{29CE552B-6F89-4A13-8B3B-FAAA25663601}">
      <dgm:prSet/>
      <dgm:spPr/>
      <dgm:t>
        <a:bodyPr/>
        <a:lstStyle/>
        <a:p>
          <a:endParaRPr lang="en-US"/>
        </a:p>
      </dgm:t>
    </dgm:pt>
    <dgm:pt modelId="{F7C506F1-FB1D-4EE3-85E1-BF5919F6A246}" type="sibTrans" cxnId="{29CE552B-6F89-4A13-8B3B-FAAA25663601}">
      <dgm:prSet/>
      <dgm:spPr/>
      <dgm:t>
        <a:bodyPr/>
        <a:lstStyle/>
        <a:p>
          <a:endParaRPr lang="en-US"/>
        </a:p>
      </dgm:t>
    </dgm:pt>
    <dgm:pt modelId="{CECF7EDC-8F3B-4B4E-8AB1-7C060DFA28AB}">
      <dgm:prSet custT="1"/>
      <dgm:spPr/>
      <dgm:t>
        <a:bodyPr/>
        <a:lstStyle/>
        <a:p>
          <a:r>
            <a:rPr lang="en-US" sz="1600" dirty="0"/>
            <a:t>Remember cultural differences and expectations of teachers</a:t>
          </a:r>
        </a:p>
      </dgm:t>
    </dgm:pt>
    <dgm:pt modelId="{9B8458CB-5F5E-428E-87A5-10496C3BD99B}" type="parTrans" cxnId="{2B86A2A6-B29C-45EC-B943-F879BD04433C}">
      <dgm:prSet/>
      <dgm:spPr/>
      <dgm:t>
        <a:bodyPr/>
        <a:lstStyle/>
        <a:p>
          <a:endParaRPr lang="en-US"/>
        </a:p>
      </dgm:t>
    </dgm:pt>
    <dgm:pt modelId="{BAECB52D-9B24-4254-874C-084FB35390DF}" type="sibTrans" cxnId="{2B86A2A6-B29C-45EC-B943-F879BD04433C}">
      <dgm:prSet/>
      <dgm:spPr/>
      <dgm:t>
        <a:bodyPr/>
        <a:lstStyle/>
        <a:p>
          <a:endParaRPr lang="en-US"/>
        </a:p>
      </dgm:t>
    </dgm:pt>
    <dgm:pt modelId="{EC166989-1DDF-604F-974D-5AF8AD4B6557}" type="pres">
      <dgm:prSet presAssocID="{78B4609F-02A6-4FAA-9648-86595B99E27C}" presName="Name0" presStyleCnt="0">
        <dgm:presLayoutVars>
          <dgm:dir/>
          <dgm:animLvl val="lvl"/>
          <dgm:resizeHandles val="exact"/>
        </dgm:presLayoutVars>
      </dgm:prSet>
      <dgm:spPr/>
    </dgm:pt>
    <dgm:pt modelId="{62FF5E0B-0BB1-5D4A-8570-872815C8AE7A}" type="pres">
      <dgm:prSet presAssocID="{8CC9B0B3-420C-48D5-9AC2-FD4AF9390B11}" presName="boxAndChildren" presStyleCnt="0"/>
      <dgm:spPr/>
    </dgm:pt>
    <dgm:pt modelId="{B5A90D95-F745-004B-B6F0-7E77C9ECCEA1}" type="pres">
      <dgm:prSet presAssocID="{8CC9B0B3-420C-48D5-9AC2-FD4AF9390B11}" presName="parentTextBox" presStyleLbl="alignNode1" presStyleIdx="0" presStyleCnt="8"/>
      <dgm:spPr/>
    </dgm:pt>
    <dgm:pt modelId="{E2A74FE5-4032-A244-BF26-3728F08E6432}" type="pres">
      <dgm:prSet presAssocID="{8CC9B0B3-420C-48D5-9AC2-FD4AF9390B11}" presName="descendantBox" presStyleLbl="bgAccFollowNode1" presStyleIdx="0" presStyleCnt="8"/>
      <dgm:spPr/>
    </dgm:pt>
    <dgm:pt modelId="{9B0CA31C-114A-A64B-978D-678374D24645}" type="pres">
      <dgm:prSet presAssocID="{BA9F9A82-BE7C-48D3-9729-B66E7C013404}" presName="sp" presStyleCnt="0"/>
      <dgm:spPr/>
    </dgm:pt>
    <dgm:pt modelId="{F1317E4E-1620-6C4C-9498-89BC6EA4D25A}" type="pres">
      <dgm:prSet presAssocID="{FC8C8120-5B98-4C6B-AD9E-3DA8E66764E8}" presName="arrowAndChildren" presStyleCnt="0"/>
      <dgm:spPr/>
    </dgm:pt>
    <dgm:pt modelId="{B129FDEB-3EB9-CD4F-88EC-5B61B76A4747}" type="pres">
      <dgm:prSet presAssocID="{FC8C8120-5B98-4C6B-AD9E-3DA8E66764E8}" presName="parentTextArrow" presStyleLbl="node1" presStyleIdx="0" presStyleCnt="0"/>
      <dgm:spPr/>
    </dgm:pt>
    <dgm:pt modelId="{F7E082DA-4C68-EF4B-96E5-DE1F2FDD8C6E}" type="pres">
      <dgm:prSet presAssocID="{FC8C8120-5B98-4C6B-AD9E-3DA8E66764E8}" presName="arrow" presStyleLbl="alignNode1" presStyleIdx="1" presStyleCnt="8"/>
      <dgm:spPr/>
    </dgm:pt>
    <dgm:pt modelId="{288402F7-2B67-7240-8567-E118966ED926}" type="pres">
      <dgm:prSet presAssocID="{FC8C8120-5B98-4C6B-AD9E-3DA8E66764E8}" presName="descendantArrow" presStyleLbl="bgAccFollowNode1" presStyleIdx="1" presStyleCnt="8"/>
      <dgm:spPr/>
    </dgm:pt>
    <dgm:pt modelId="{A44C10A1-E224-9D47-81CE-53FAA056D83A}" type="pres">
      <dgm:prSet presAssocID="{5CC503F8-ED0A-412A-9548-72818EDE1C26}" presName="sp" presStyleCnt="0"/>
      <dgm:spPr/>
    </dgm:pt>
    <dgm:pt modelId="{1497559A-8202-7746-BF2A-CA678A2DB7DE}" type="pres">
      <dgm:prSet presAssocID="{21747EF9-BEC5-4B28-8ED4-1CA78839DD55}" presName="arrowAndChildren" presStyleCnt="0"/>
      <dgm:spPr/>
    </dgm:pt>
    <dgm:pt modelId="{8873B1AA-5C17-A740-A66D-EE867BCA89AD}" type="pres">
      <dgm:prSet presAssocID="{21747EF9-BEC5-4B28-8ED4-1CA78839DD55}" presName="parentTextArrow" presStyleLbl="node1" presStyleIdx="0" presStyleCnt="0"/>
      <dgm:spPr/>
    </dgm:pt>
    <dgm:pt modelId="{D753F57C-427D-1C4F-A232-55656CE054CB}" type="pres">
      <dgm:prSet presAssocID="{21747EF9-BEC5-4B28-8ED4-1CA78839DD55}" presName="arrow" presStyleLbl="alignNode1" presStyleIdx="2" presStyleCnt="8"/>
      <dgm:spPr/>
    </dgm:pt>
    <dgm:pt modelId="{026C3EF4-2045-6A44-8744-6835828A6E43}" type="pres">
      <dgm:prSet presAssocID="{21747EF9-BEC5-4B28-8ED4-1CA78839DD55}" presName="descendantArrow" presStyleLbl="bgAccFollowNode1" presStyleIdx="2" presStyleCnt="8"/>
      <dgm:spPr/>
    </dgm:pt>
    <dgm:pt modelId="{7ED4A926-CD63-6540-9F91-316EAD4D7289}" type="pres">
      <dgm:prSet presAssocID="{C2AD92ED-6C52-4C45-88F0-A3FF151368A4}" presName="sp" presStyleCnt="0"/>
      <dgm:spPr/>
    </dgm:pt>
    <dgm:pt modelId="{3CD4067A-6F82-C24C-9D9A-61C8CED36D53}" type="pres">
      <dgm:prSet presAssocID="{1FA5F116-0BED-44EF-A8A5-78CFB55F6CEF}" presName="arrowAndChildren" presStyleCnt="0"/>
      <dgm:spPr/>
    </dgm:pt>
    <dgm:pt modelId="{8D90B343-9861-4B49-B2D6-5D6C9BE6F117}" type="pres">
      <dgm:prSet presAssocID="{1FA5F116-0BED-44EF-A8A5-78CFB55F6CEF}" presName="parentTextArrow" presStyleLbl="node1" presStyleIdx="0" presStyleCnt="0"/>
      <dgm:spPr/>
    </dgm:pt>
    <dgm:pt modelId="{FEA5CC97-11EA-7741-9859-88674996AAE5}" type="pres">
      <dgm:prSet presAssocID="{1FA5F116-0BED-44EF-A8A5-78CFB55F6CEF}" presName="arrow" presStyleLbl="alignNode1" presStyleIdx="3" presStyleCnt="8"/>
      <dgm:spPr/>
    </dgm:pt>
    <dgm:pt modelId="{787C9ECF-DF46-804F-BE04-9F4247F45C0F}" type="pres">
      <dgm:prSet presAssocID="{1FA5F116-0BED-44EF-A8A5-78CFB55F6CEF}" presName="descendantArrow" presStyleLbl="bgAccFollowNode1" presStyleIdx="3" presStyleCnt="8" custScaleX="101115"/>
      <dgm:spPr/>
    </dgm:pt>
    <dgm:pt modelId="{090530CC-98EC-C648-9A71-EA7AB0A1038D}" type="pres">
      <dgm:prSet presAssocID="{FA371E33-8F8F-404B-85FE-595908057122}" presName="sp" presStyleCnt="0"/>
      <dgm:spPr/>
    </dgm:pt>
    <dgm:pt modelId="{5AE28B22-07F2-1942-BBE8-F65C85763EB3}" type="pres">
      <dgm:prSet presAssocID="{6A9BAF5D-2E11-4593-911B-7117C3C48745}" presName="arrowAndChildren" presStyleCnt="0"/>
      <dgm:spPr/>
    </dgm:pt>
    <dgm:pt modelId="{A5042C16-54A9-B142-8DFC-406F7F04D797}" type="pres">
      <dgm:prSet presAssocID="{6A9BAF5D-2E11-4593-911B-7117C3C48745}" presName="parentTextArrow" presStyleLbl="node1" presStyleIdx="0" presStyleCnt="0"/>
      <dgm:spPr/>
    </dgm:pt>
    <dgm:pt modelId="{DD78E727-7282-D746-9169-FEB0E19307BD}" type="pres">
      <dgm:prSet presAssocID="{6A9BAF5D-2E11-4593-911B-7117C3C48745}" presName="arrow" presStyleLbl="alignNode1" presStyleIdx="4" presStyleCnt="8"/>
      <dgm:spPr/>
    </dgm:pt>
    <dgm:pt modelId="{8D20C33F-4A23-7E4E-B811-D32C50700A4D}" type="pres">
      <dgm:prSet presAssocID="{6A9BAF5D-2E11-4593-911B-7117C3C48745}" presName="descendantArrow" presStyleLbl="bgAccFollowNode1" presStyleIdx="4" presStyleCnt="8"/>
      <dgm:spPr/>
    </dgm:pt>
    <dgm:pt modelId="{267F3565-95A3-3647-93C2-B3F1A8767B5A}" type="pres">
      <dgm:prSet presAssocID="{CC5A7669-6D77-40E5-97EF-631F9197C3CF}" presName="sp" presStyleCnt="0"/>
      <dgm:spPr/>
    </dgm:pt>
    <dgm:pt modelId="{D8110B2A-29FF-434E-9F78-121FC31569E8}" type="pres">
      <dgm:prSet presAssocID="{7A2E04FA-B729-4834-BA4D-0CC5AF6B4031}" presName="arrowAndChildren" presStyleCnt="0"/>
      <dgm:spPr/>
    </dgm:pt>
    <dgm:pt modelId="{1EEC90FB-B6B4-0541-A880-A65876FB8EB1}" type="pres">
      <dgm:prSet presAssocID="{7A2E04FA-B729-4834-BA4D-0CC5AF6B4031}" presName="parentTextArrow" presStyleLbl="node1" presStyleIdx="0" presStyleCnt="0"/>
      <dgm:spPr/>
    </dgm:pt>
    <dgm:pt modelId="{BB13B407-A573-514A-856F-BA3E750207E5}" type="pres">
      <dgm:prSet presAssocID="{7A2E04FA-B729-4834-BA4D-0CC5AF6B4031}" presName="arrow" presStyleLbl="alignNode1" presStyleIdx="5" presStyleCnt="8"/>
      <dgm:spPr/>
    </dgm:pt>
    <dgm:pt modelId="{350020CA-8FC7-744F-885E-1545BD8DD146}" type="pres">
      <dgm:prSet presAssocID="{7A2E04FA-B729-4834-BA4D-0CC5AF6B4031}" presName="descendantArrow" presStyleLbl="bgAccFollowNode1" presStyleIdx="5" presStyleCnt="8"/>
      <dgm:spPr/>
    </dgm:pt>
    <dgm:pt modelId="{488A4B1C-5350-0646-9D7A-6F09A016D140}" type="pres">
      <dgm:prSet presAssocID="{5C295290-FF29-499D-B836-84CDC66793E3}" presName="sp" presStyleCnt="0"/>
      <dgm:spPr/>
    </dgm:pt>
    <dgm:pt modelId="{57CDC10F-6254-3741-8696-7A65E53B82BB}" type="pres">
      <dgm:prSet presAssocID="{B46C2B64-F46F-449A-B763-2F09A9749F81}" presName="arrowAndChildren" presStyleCnt="0"/>
      <dgm:spPr/>
    </dgm:pt>
    <dgm:pt modelId="{B83DB15A-C07F-5842-ACDC-A9978CE8F431}" type="pres">
      <dgm:prSet presAssocID="{B46C2B64-F46F-449A-B763-2F09A9749F81}" presName="parentTextArrow" presStyleLbl="node1" presStyleIdx="0" presStyleCnt="0"/>
      <dgm:spPr/>
    </dgm:pt>
    <dgm:pt modelId="{8E34866B-C97E-9A40-ABD5-B4D355B4BC36}" type="pres">
      <dgm:prSet presAssocID="{B46C2B64-F46F-449A-B763-2F09A9749F81}" presName="arrow" presStyleLbl="alignNode1" presStyleIdx="6" presStyleCnt="8"/>
      <dgm:spPr/>
    </dgm:pt>
    <dgm:pt modelId="{4BD41A2B-20AB-7E41-8438-4B6A038E4FDA}" type="pres">
      <dgm:prSet presAssocID="{B46C2B64-F46F-449A-B763-2F09A9749F81}" presName="descendantArrow" presStyleLbl="bgAccFollowNode1" presStyleIdx="6" presStyleCnt="8" custLinFactNeighborX="372" custLinFactNeighborY="-1709"/>
      <dgm:spPr/>
    </dgm:pt>
    <dgm:pt modelId="{5E85712E-9CD7-C449-83B8-9C236B92CC53}" type="pres">
      <dgm:prSet presAssocID="{9DC70AED-2990-4C9E-B8F0-57301624AD02}" presName="sp" presStyleCnt="0"/>
      <dgm:spPr/>
    </dgm:pt>
    <dgm:pt modelId="{EE2E021B-9D90-0648-A434-508B36A5B2D7}" type="pres">
      <dgm:prSet presAssocID="{F8966056-863C-45D8-B7F2-9E253C216B1A}" presName="arrowAndChildren" presStyleCnt="0"/>
      <dgm:spPr/>
    </dgm:pt>
    <dgm:pt modelId="{26B48EB6-D7B1-6B48-B421-673191ADBF17}" type="pres">
      <dgm:prSet presAssocID="{F8966056-863C-45D8-B7F2-9E253C216B1A}" presName="parentTextArrow" presStyleLbl="node1" presStyleIdx="0" presStyleCnt="0"/>
      <dgm:spPr/>
    </dgm:pt>
    <dgm:pt modelId="{70C5D148-0A11-3E4D-85CA-A71F8680DEE8}" type="pres">
      <dgm:prSet presAssocID="{F8966056-863C-45D8-B7F2-9E253C216B1A}" presName="arrow" presStyleLbl="alignNode1" presStyleIdx="7" presStyleCnt="8"/>
      <dgm:spPr/>
    </dgm:pt>
    <dgm:pt modelId="{D371110C-C61F-1843-9810-AE158936715D}" type="pres">
      <dgm:prSet presAssocID="{F8966056-863C-45D8-B7F2-9E253C216B1A}" presName="descendantArrow" presStyleLbl="bgAccFollowNode1" presStyleIdx="7" presStyleCnt="8"/>
      <dgm:spPr/>
    </dgm:pt>
  </dgm:ptLst>
  <dgm:cxnLst>
    <dgm:cxn modelId="{C31E0906-5BFF-0943-BBFC-EC88B94B81CC}" type="presOf" srcId="{F8966056-863C-45D8-B7F2-9E253C216B1A}" destId="{26B48EB6-D7B1-6B48-B421-673191ADBF17}" srcOrd="0" destOrd="0" presId="urn:microsoft.com/office/officeart/2016/7/layout/VerticalDownArrowProcess"/>
    <dgm:cxn modelId="{29CE552B-6F89-4A13-8B3B-FAAA25663601}" srcId="{78B4609F-02A6-4FAA-9648-86595B99E27C}" destId="{8CC9B0B3-420C-48D5-9AC2-FD4AF9390B11}" srcOrd="7" destOrd="0" parTransId="{BA25190E-39D9-44D3-923E-6738677D7E32}" sibTransId="{F7C506F1-FB1D-4EE3-85E1-BF5919F6A246}"/>
    <dgm:cxn modelId="{84F58D30-1D86-0C4F-AA95-36133266B163}" type="presOf" srcId="{CECF7EDC-8F3B-4B4E-8AB1-7C060DFA28AB}" destId="{E2A74FE5-4032-A244-BF26-3728F08E6432}" srcOrd="0" destOrd="0" presId="urn:microsoft.com/office/officeart/2016/7/layout/VerticalDownArrowProcess"/>
    <dgm:cxn modelId="{DC35B73E-E418-43A7-AEFC-5F7C3E003FD2}" srcId="{78B4609F-02A6-4FAA-9648-86595B99E27C}" destId="{1FA5F116-0BED-44EF-A8A5-78CFB55F6CEF}" srcOrd="4" destOrd="0" parTransId="{F525575D-4802-49D2-932C-BBE1FB26F8A1}" sibTransId="{C2AD92ED-6C52-4C45-88F0-A3FF151368A4}"/>
    <dgm:cxn modelId="{4815ED64-3504-4BE9-9622-BB2F3680E03F}" srcId="{78B4609F-02A6-4FAA-9648-86595B99E27C}" destId="{21747EF9-BEC5-4B28-8ED4-1CA78839DD55}" srcOrd="5" destOrd="0" parTransId="{733F6563-FBFF-4000-A6F5-8DBA776B64FD}" sibTransId="{5CC503F8-ED0A-412A-9548-72818EDE1C26}"/>
    <dgm:cxn modelId="{DB9B4665-08DC-4FC3-8FA1-C8C35EE7732A}" srcId="{78B4609F-02A6-4FAA-9648-86595B99E27C}" destId="{7A2E04FA-B729-4834-BA4D-0CC5AF6B4031}" srcOrd="2" destOrd="0" parTransId="{52B6028C-4F4C-4B41-8CBB-30DE3655DDC5}" sibTransId="{CC5A7669-6D77-40E5-97EF-631F9197C3CF}"/>
    <dgm:cxn modelId="{85A4FC65-264A-4AD2-8953-A67E0B4EC873}" srcId="{78B4609F-02A6-4FAA-9648-86595B99E27C}" destId="{FC8C8120-5B98-4C6B-AD9E-3DA8E66764E8}" srcOrd="6" destOrd="0" parTransId="{23580354-616C-4CB6-8DAE-E8A0AC9B6593}" sibTransId="{BA9F9A82-BE7C-48D3-9729-B66E7C013404}"/>
    <dgm:cxn modelId="{378C4648-5A4C-9948-A2D3-18C42F1DE0DC}" type="presOf" srcId="{78B4609F-02A6-4FAA-9648-86595B99E27C}" destId="{EC166989-1DDF-604F-974D-5AF8AD4B6557}" srcOrd="0" destOrd="0" presId="urn:microsoft.com/office/officeart/2016/7/layout/VerticalDownArrowProcess"/>
    <dgm:cxn modelId="{90F63549-44F4-C14D-8C61-256E4EB08776}" type="presOf" srcId="{6B555BF1-4E57-432B-8DE6-534C9B5DDC0A}" destId="{8D20C33F-4A23-7E4E-B811-D32C50700A4D}" srcOrd="0" destOrd="0" presId="urn:microsoft.com/office/officeart/2016/7/layout/VerticalDownArrowProcess"/>
    <dgm:cxn modelId="{A4EA106D-F489-904B-BF61-146D589482A8}" type="presOf" srcId="{7A2E04FA-B729-4834-BA4D-0CC5AF6B4031}" destId="{1EEC90FB-B6B4-0541-A880-A65876FB8EB1}" srcOrd="0" destOrd="0" presId="urn:microsoft.com/office/officeart/2016/7/layout/VerticalDownArrowProcess"/>
    <dgm:cxn modelId="{91B5E14F-0A5A-E34E-A1C6-54E482611936}" type="presOf" srcId="{7A2E04FA-B729-4834-BA4D-0CC5AF6B4031}" destId="{BB13B407-A573-514A-856F-BA3E750207E5}" srcOrd="1" destOrd="0" presId="urn:microsoft.com/office/officeart/2016/7/layout/VerticalDownArrowProcess"/>
    <dgm:cxn modelId="{26E4EB70-1DCE-4CAE-B37C-944F973C4023}" srcId="{FC8C8120-5B98-4C6B-AD9E-3DA8E66764E8}" destId="{58B82D5E-4C73-441B-BEA8-EBE8BE860AF8}" srcOrd="0" destOrd="0" parTransId="{BA7295C8-DE5A-4B7F-ADEA-FC889794DB4B}" sibTransId="{DD328324-7FBF-45CE-845F-7835B1E60810}"/>
    <dgm:cxn modelId="{751EB771-8C53-E148-A16E-2BAF5843B336}" type="presOf" srcId="{FC8C8120-5B98-4C6B-AD9E-3DA8E66764E8}" destId="{B129FDEB-3EB9-CD4F-88EC-5B61B76A4747}" srcOrd="0" destOrd="0" presId="urn:microsoft.com/office/officeart/2016/7/layout/VerticalDownArrowProcess"/>
    <dgm:cxn modelId="{BA790A7A-9E18-46A0-AAAB-FED83B89CEB4}" srcId="{7A2E04FA-B729-4834-BA4D-0CC5AF6B4031}" destId="{BAB010A3-9CB7-46A2-874B-169BF620EBDE}" srcOrd="0" destOrd="0" parTransId="{73984B87-84BE-434A-BCBD-EB69CD084E56}" sibTransId="{07E1897A-361D-4CB8-A616-178C423106F9}"/>
    <dgm:cxn modelId="{FE912287-4733-F346-BEED-EE1DBC735251}" type="presOf" srcId="{58B82D5E-4C73-441B-BEA8-EBE8BE860AF8}" destId="{288402F7-2B67-7240-8567-E118966ED926}" srcOrd="0" destOrd="0" presId="urn:microsoft.com/office/officeart/2016/7/layout/VerticalDownArrowProcess"/>
    <dgm:cxn modelId="{0D2E6089-A059-FA45-A712-40150648E51C}" type="presOf" srcId="{BAB010A3-9CB7-46A2-874B-169BF620EBDE}" destId="{350020CA-8FC7-744F-885E-1545BD8DD146}" srcOrd="0" destOrd="0" presId="urn:microsoft.com/office/officeart/2016/7/layout/VerticalDownArrowProcess"/>
    <dgm:cxn modelId="{3678EE8D-ACC6-7D49-9287-42CB799A83C8}" type="presOf" srcId="{B46C2B64-F46F-449A-B763-2F09A9749F81}" destId="{B83DB15A-C07F-5842-ACDC-A9978CE8F431}" srcOrd="0" destOrd="0" presId="urn:microsoft.com/office/officeart/2016/7/layout/VerticalDownArrowProcess"/>
    <dgm:cxn modelId="{46DA648F-2FAB-A84D-9705-EB023CFF5EDD}" type="presOf" srcId="{21747EF9-BEC5-4B28-8ED4-1CA78839DD55}" destId="{8873B1AA-5C17-A740-A66D-EE867BCA89AD}" srcOrd="0" destOrd="0" presId="urn:microsoft.com/office/officeart/2016/7/layout/VerticalDownArrowProcess"/>
    <dgm:cxn modelId="{5EB22B92-1EA9-0D4E-B3F0-228DF855618D}" type="presOf" srcId="{8CC9B0B3-420C-48D5-9AC2-FD4AF9390B11}" destId="{B5A90D95-F745-004B-B6F0-7E77C9ECCEA1}" srcOrd="0" destOrd="0" presId="urn:microsoft.com/office/officeart/2016/7/layout/VerticalDownArrowProcess"/>
    <dgm:cxn modelId="{8E5B7A97-EBE7-4CFD-B352-E4C475500F38}" srcId="{6A9BAF5D-2E11-4593-911B-7117C3C48745}" destId="{6B555BF1-4E57-432B-8DE6-534C9B5DDC0A}" srcOrd="0" destOrd="0" parTransId="{74BF564A-C450-4299-9895-1C239D3AA82C}" sibTransId="{295B6E41-C756-49E4-B158-3ABFA9F69463}"/>
    <dgm:cxn modelId="{F2E623A5-4CB0-4DB6-A04A-F5AF3331C545}" srcId="{21747EF9-BEC5-4B28-8ED4-1CA78839DD55}" destId="{47418603-7B39-4CE8-A812-BFD61201BC38}" srcOrd="0" destOrd="0" parTransId="{4B485FE8-7C26-4AF5-80F1-DEE1157DFE36}" sibTransId="{8DFF7BF2-32F0-4802-8E5A-F899C5C1B8EF}"/>
    <dgm:cxn modelId="{2B86A2A6-B29C-45EC-B943-F879BD04433C}" srcId="{8CC9B0B3-420C-48D5-9AC2-FD4AF9390B11}" destId="{CECF7EDC-8F3B-4B4E-8AB1-7C060DFA28AB}" srcOrd="0" destOrd="0" parTransId="{9B8458CB-5F5E-428E-87A5-10496C3BD99B}" sibTransId="{BAECB52D-9B24-4254-874C-084FB35390DF}"/>
    <dgm:cxn modelId="{A7E9E2AB-8F96-064F-835E-23903BB3B270}" type="presOf" srcId="{01377A86-365F-4C75-A767-9FBB8821F917}" destId="{D371110C-C61F-1843-9810-AE158936715D}" srcOrd="0" destOrd="0" presId="urn:microsoft.com/office/officeart/2016/7/layout/VerticalDownArrowProcess"/>
    <dgm:cxn modelId="{5D7A34AF-5B8A-7B4A-BDCB-BDE8B2C3E0A0}" type="presOf" srcId="{151B97F4-B93C-4806-8193-BBB60A1D39A7}" destId="{787C9ECF-DF46-804F-BE04-9F4247F45C0F}" srcOrd="0" destOrd="0" presId="urn:microsoft.com/office/officeart/2016/7/layout/VerticalDownArrowProcess"/>
    <dgm:cxn modelId="{775C5AB5-AF16-CF4E-8291-FABDCA0781E7}" type="presOf" srcId="{47418603-7B39-4CE8-A812-BFD61201BC38}" destId="{026C3EF4-2045-6A44-8744-6835828A6E43}" srcOrd="0" destOrd="0" presId="urn:microsoft.com/office/officeart/2016/7/layout/VerticalDownArrowProcess"/>
    <dgm:cxn modelId="{492F96B6-6AEC-C24B-A7D0-B285CD66067E}" type="presOf" srcId="{6A9BAF5D-2E11-4593-911B-7117C3C48745}" destId="{A5042C16-54A9-B142-8DFC-406F7F04D797}" srcOrd="0" destOrd="0" presId="urn:microsoft.com/office/officeart/2016/7/layout/VerticalDownArrowProcess"/>
    <dgm:cxn modelId="{5FC126BB-9275-DE47-A471-C7D6D2A20866}" type="presOf" srcId="{6A9BAF5D-2E11-4593-911B-7117C3C48745}" destId="{DD78E727-7282-D746-9169-FEB0E19307BD}" srcOrd="1" destOrd="0" presId="urn:microsoft.com/office/officeart/2016/7/layout/VerticalDownArrowProcess"/>
    <dgm:cxn modelId="{6C7899C0-5B47-489F-9140-5166772F953C}" srcId="{78B4609F-02A6-4FAA-9648-86595B99E27C}" destId="{B46C2B64-F46F-449A-B763-2F09A9749F81}" srcOrd="1" destOrd="0" parTransId="{547C61E9-8E35-4C8D-B46A-5F5FAE028728}" sibTransId="{5C295290-FF29-499D-B836-84CDC66793E3}"/>
    <dgm:cxn modelId="{8B2CF8C0-B126-429D-A2CE-BEA7567B39C9}" srcId="{B46C2B64-F46F-449A-B763-2F09A9749F81}" destId="{DF0364FF-3E80-4B0F-8FF7-6D4F78AC30E6}" srcOrd="0" destOrd="0" parTransId="{CC776587-6475-42F5-8CDC-61BA5A3A1EBA}" sibTransId="{9AF2E723-3F28-4B05-8698-F67691BE5142}"/>
    <dgm:cxn modelId="{F65537CD-B814-4D4C-AE1E-3BE19EFF6022}" type="presOf" srcId="{1FA5F116-0BED-44EF-A8A5-78CFB55F6CEF}" destId="{8D90B343-9861-4B49-B2D6-5D6C9BE6F117}" srcOrd="0" destOrd="0" presId="urn:microsoft.com/office/officeart/2016/7/layout/VerticalDownArrowProcess"/>
    <dgm:cxn modelId="{21BA4CCD-40FB-A742-A593-026E46EAE426}" type="presOf" srcId="{1FA5F116-0BED-44EF-A8A5-78CFB55F6CEF}" destId="{FEA5CC97-11EA-7741-9859-88674996AAE5}" srcOrd="1" destOrd="0" presId="urn:microsoft.com/office/officeart/2016/7/layout/VerticalDownArrowProcess"/>
    <dgm:cxn modelId="{5425A7D5-6FE8-48F7-BDCD-6DF58CD7A50A}" srcId="{1FA5F116-0BED-44EF-A8A5-78CFB55F6CEF}" destId="{151B97F4-B93C-4806-8193-BBB60A1D39A7}" srcOrd="0" destOrd="0" parTransId="{0E3B43EE-C5F9-4E9C-B5AF-20E56DCEB610}" sibTransId="{CED8B497-017A-4B01-A8CE-565DAF2EB07B}"/>
    <dgm:cxn modelId="{D250A1D7-EEF6-1C45-8157-501D9630F1A7}" type="presOf" srcId="{FC8C8120-5B98-4C6B-AD9E-3DA8E66764E8}" destId="{F7E082DA-4C68-EF4B-96E5-DE1F2FDD8C6E}" srcOrd="1" destOrd="0" presId="urn:microsoft.com/office/officeart/2016/7/layout/VerticalDownArrowProcess"/>
    <dgm:cxn modelId="{F9325CDE-03AD-468C-A581-25FF90E4C2A2}" srcId="{78B4609F-02A6-4FAA-9648-86595B99E27C}" destId="{F8966056-863C-45D8-B7F2-9E253C216B1A}" srcOrd="0" destOrd="0" parTransId="{3D39E7A5-49D7-4909-B2D4-EF0A294D7684}" sibTransId="{9DC70AED-2990-4C9E-B8F0-57301624AD02}"/>
    <dgm:cxn modelId="{856FA8E0-A45C-6042-98FD-D5823322D9B4}" type="presOf" srcId="{F8966056-863C-45D8-B7F2-9E253C216B1A}" destId="{70C5D148-0A11-3E4D-85CA-A71F8680DEE8}" srcOrd="1" destOrd="0" presId="urn:microsoft.com/office/officeart/2016/7/layout/VerticalDownArrowProcess"/>
    <dgm:cxn modelId="{BDEE8AE4-311D-2F4B-8690-42975DD6391B}" type="presOf" srcId="{DF0364FF-3E80-4B0F-8FF7-6D4F78AC30E6}" destId="{4BD41A2B-20AB-7E41-8438-4B6A038E4FDA}" srcOrd="0" destOrd="0" presId="urn:microsoft.com/office/officeart/2016/7/layout/VerticalDownArrowProcess"/>
    <dgm:cxn modelId="{042B7BE6-659A-F14D-B929-7E105EB1FADB}" type="presOf" srcId="{21747EF9-BEC5-4B28-8ED4-1CA78839DD55}" destId="{D753F57C-427D-1C4F-A232-55656CE054CB}" srcOrd="1" destOrd="0" presId="urn:microsoft.com/office/officeart/2016/7/layout/VerticalDownArrowProcess"/>
    <dgm:cxn modelId="{DB1642EE-94CC-4AAF-A3C2-C991FEC7AB82}" srcId="{78B4609F-02A6-4FAA-9648-86595B99E27C}" destId="{6A9BAF5D-2E11-4593-911B-7117C3C48745}" srcOrd="3" destOrd="0" parTransId="{D0749515-63C5-4B92-9ED6-2A60810F613C}" sibTransId="{FA371E33-8F8F-404B-85FE-595908057122}"/>
    <dgm:cxn modelId="{C31E3CEF-292A-4524-9830-B3CA20861A2C}" srcId="{F8966056-863C-45D8-B7F2-9E253C216B1A}" destId="{01377A86-365F-4C75-A767-9FBB8821F917}" srcOrd="0" destOrd="0" parTransId="{7009F3DC-918F-4DB5-9B03-D8BF2CB82636}" sibTransId="{CAAA888A-C9CD-4668-AD91-4E6B1A3C5F0E}"/>
    <dgm:cxn modelId="{CD7CF9F2-C8E8-144B-AD7F-1085DC009D10}" type="presOf" srcId="{B46C2B64-F46F-449A-B763-2F09A9749F81}" destId="{8E34866B-C97E-9A40-ABD5-B4D355B4BC36}" srcOrd="1" destOrd="0" presId="urn:microsoft.com/office/officeart/2016/7/layout/VerticalDownArrowProcess"/>
    <dgm:cxn modelId="{1A08F314-6A37-4D45-9C13-22441C82986D}" type="presParOf" srcId="{EC166989-1DDF-604F-974D-5AF8AD4B6557}" destId="{62FF5E0B-0BB1-5D4A-8570-872815C8AE7A}" srcOrd="0" destOrd="0" presId="urn:microsoft.com/office/officeart/2016/7/layout/VerticalDownArrowProcess"/>
    <dgm:cxn modelId="{C882D4E2-B289-5149-BCD8-BB85B8AF4427}" type="presParOf" srcId="{62FF5E0B-0BB1-5D4A-8570-872815C8AE7A}" destId="{B5A90D95-F745-004B-B6F0-7E77C9ECCEA1}" srcOrd="0" destOrd="0" presId="urn:microsoft.com/office/officeart/2016/7/layout/VerticalDownArrowProcess"/>
    <dgm:cxn modelId="{808A76B7-930C-E148-9068-6D7E3AFEEBA1}" type="presParOf" srcId="{62FF5E0B-0BB1-5D4A-8570-872815C8AE7A}" destId="{E2A74FE5-4032-A244-BF26-3728F08E6432}" srcOrd="1" destOrd="0" presId="urn:microsoft.com/office/officeart/2016/7/layout/VerticalDownArrowProcess"/>
    <dgm:cxn modelId="{20DB92E4-4392-924C-9D4A-6439E538F55B}" type="presParOf" srcId="{EC166989-1DDF-604F-974D-5AF8AD4B6557}" destId="{9B0CA31C-114A-A64B-978D-678374D24645}" srcOrd="1" destOrd="0" presId="urn:microsoft.com/office/officeart/2016/7/layout/VerticalDownArrowProcess"/>
    <dgm:cxn modelId="{1080BA1D-44A0-FB46-825B-C2144F8546BD}" type="presParOf" srcId="{EC166989-1DDF-604F-974D-5AF8AD4B6557}" destId="{F1317E4E-1620-6C4C-9498-89BC6EA4D25A}" srcOrd="2" destOrd="0" presId="urn:microsoft.com/office/officeart/2016/7/layout/VerticalDownArrowProcess"/>
    <dgm:cxn modelId="{7A28E23B-D67F-074C-BD49-5301F1952299}" type="presParOf" srcId="{F1317E4E-1620-6C4C-9498-89BC6EA4D25A}" destId="{B129FDEB-3EB9-CD4F-88EC-5B61B76A4747}" srcOrd="0" destOrd="0" presId="urn:microsoft.com/office/officeart/2016/7/layout/VerticalDownArrowProcess"/>
    <dgm:cxn modelId="{1FBD5606-33F1-9B41-8C18-E51EED1ED5F1}" type="presParOf" srcId="{F1317E4E-1620-6C4C-9498-89BC6EA4D25A}" destId="{F7E082DA-4C68-EF4B-96E5-DE1F2FDD8C6E}" srcOrd="1" destOrd="0" presId="urn:microsoft.com/office/officeart/2016/7/layout/VerticalDownArrowProcess"/>
    <dgm:cxn modelId="{BB512F19-9A5D-E443-8DF4-524234A4F12E}" type="presParOf" srcId="{F1317E4E-1620-6C4C-9498-89BC6EA4D25A}" destId="{288402F7-2B67-7240-8567-E118966ED926}" srcOrd="2" destOrd="0" presId="urn:microsoft.com/office/officeart/2016/7/layout/VerticalDownArrowProcess"/>
    <dgm:cxn modelId="{06F27BE8-5D3E-8140-8A20-2748EA2B471A}" type="presParOf" srcId="{EC166989-1DDF-604F-974D-5AF8AD4B6557}" destId="{A44C10A1-E224-9D47-81CE-53FAA056D83A}" srcOrd="3" destOrd="0" presId="urn:microsoft.com/office/officeart/2016/7/layout/VerticalDownArrowProcess"/>
    <dgm:cxn modelId="{74DAAAF0-3B18-F748-B6B2-F21BCA97EF6B}" type="presParOf" srcId="{EC166989-1DDF-604F-974D-5AF8AD4B6557}" destId="{1497559A-8202-7746-BF2A-CA678A2DB7DE}" srcOrd="4" destOrd="0" presId="urn:microsoft.com/office/officeart/2016/7/layout/VerticalDownArrowProcess"/>
    <dgm:cxn modelId="{71E5B4A5-14F5-8947-9FD1-2B1C773C3353}" type="presParOf" srcId="{1497559A-8202-7746-BF2A-CA678A2DB7DE}" destId="{8873B1AA-5C17-A740-A66D-EE867BCA89AD}" srcOrd="0" destOrd="0" presId="urn:microsoft.com/office/officeart/2016/7/layout/VerticalDownArrowProcess"/>
    <dgm:cxn modelId="{DC7A5283-E46D-6D4C-A005-6A1224BCB825}" type="presParOf" srcId="{1497559A-8202-7746-BF2A-CA678A2DB7DE}" destId="{D753F57C-427D-1C4F-A232-55656CE054CB}" srcOrd="1" destOrd="0" presId="urn:microsoft.com/office/officeart/2016/7/layout/VerticalDownArrowProcess"/>
    <dgm:cxn modelId="{01693A59-BAA9-0E42-BCAE-CEE231203591}" type="presParOf" srcId="{1497559A-8202-7746-BF2A-CA678A2DB7DE}" destId="{026C3EF4-2045-6A44-8744-6835828A6E43}" srcOrd="2" destOrd="0" presId="urn:microsoft.com/office/officeart/2016/7/layout/VerticalDownArrowProcess"/>
    <dgm:cxn modelId="{C6D9EE77-DABB-9C42-940B-E8B2BA1CE26A}" type="presParOf" srcId="{EC166989-1DDF-604F-974D-5AF8AD4B6557}" destId="{7ED4A926-CD63-6540-9F91-316EAD4D7289}" srcOrd="5" destOrd="0" presId="urn:microsoft.com/office/officeart/2016/7/layout/VerticalDownArrowProcess"/>
    <dgm:cxn modelId="{642D654D-1CF8-6143-A6F1-7F2865F2BD8A}" type="presParOf" srcId="{EC166989-1DDF-604F-974D-5AF8AD4B6557}" destId="{3CD4067A-6F82-C24C-9D9A-61C8CED36D53}" srcOrd="6" destOrd="0" presId="urn:microsoft.com/office/officeart/2016/7/layout/VerticalDownArrowProcess"/>
    <dgm:cxn modelId="{5EFD8279-CF9A-EA44-B7E6-D96FC0AD71FB}" type="presParOf" srcId="{3CD4067A-6F82-C24C-9D9A-61C8CED36D53}" destId="{8D90B343-9861-4B49-B2D6-5D6C9BE6F117}" srcOrd="0" destOrd="0" presId="urn:microsoft.com/office/officeart/2016/7/layout/VerticalDownArrowProcess"/>
    <dgm:cxn modelId="{7DE8CA38-511A-0F4B-A689-B8522078F76A}" type="presParOf" srcId="{3CD4067A-6F82-C24C-9D9A-61C8CED36D53}" destId="{FEA5CC97-11EA-7741-9859-88674996AAE5}" srcOrd="1" destOrd="0" presId="urn:microsoft.com/office/officeart/2016/7/layout/VerticalDownArrowProcess"/>
    <dgm:cxn modelId="{6007CCDF-CC0D-C245-8CB2-674A09571695}" type="presParOf" srcId="{3CD4067A-6F82-C24C-9D9A-61C8CED36D53}" destId="{787C9ECF-DF46-804F-BE04-9F4247F45C0F}" srcOrd="2" destOrd="0" presId="urn:microsoft.com/office/officeart/2016/7/layout/VerticalDownArrowProcess"/>
    <dgm:cxn modelId="{0349F840-E706-424F-9ED9-DB76352B0077}" type="presParOf" srcId="{EC166989-1DDF-604F-974D-5AF8AD4B6557}" destId="{090530CC-98EC-C648-9A71-EA7AB0A1038D}" srcOrd="7" destOrd="0" presId="urn:microsoft.com/office/officeart/2016/7/layout/VerticalDownArrowProcess"/>
    <dgm:cxn modelId="{23AF1D7A-5463-E54B-8495-35E4C7FB61DA}" type="presParOf" srcId="{EC166989-1DDF-604F-974D-5AF8AD4B6557}" destId="{5AE28B22-07F2-1942-BBE8-F65C85763EB3}" srcOrd="8" destOrd="0" presId="urn:microsoft.com/office/officeart/2016/7/layout/VerticalDownArrowProcess"/>
    <dgm:cxn modelId="{701E0220-F955-4B4A-AADB-D7FC487C8D03}" type="presParOf" srcId="{5AE28B22-07F2-1942-BBE8-F65C85763EB3}" destId="{A5042C16-54A9-B142-8DFC-406F7F04D797}" srcOrd="0" destOrd="0" presId="urn:microsoft.com/office/officeart/2016/7/layout/VerticalDownArrowProcess"/>
    <dgm:cxn modelId="{F9D8CF15-37E8-4343-B7AA-F5FC988F6D81}" type="presParOf" srcId="{5AE28B22-07F2-1942-BBE8-F65C85763EB3}" destId="{DD78E727-7282-D746-9169-FEB0E19307BD}" srcOrd="1" destOrd="0" presId="urn:microsoft.com/office/officeart/2016/7/layout/VerticalDownArrowProcess"/>
    <dgm:cxn modelId="{F92579C5-8E28-C846-95AD-AFE517D8239D}" type="presParOf" srcId="{5AE28B22-07F2-1942-BBE8-F65C85763EB3}" destId="{8D20C33F-4A23-7E4E-B811-D32C50700A4D}" srcOrd="2" destOrd="0" presId="urn:microsoft.com/office/officeart/2016/7/layout/VerticalDownArrowProcess"/>
    <dgm:cxn modelId="{10CD4147-9AE0-504A-AB25-C005BF9DC19A}" type="presParOf" srcId="{EC166989-1DDF-604F-974D-5AF8AD4B6557}" destId="{267F3565-95A3-3647-93C2-B3F1A8767B5A}" srcOrd="9" destOrd="0" presId="urn:microsoft.com/office/officeart/2016/7/layout/VerticalDownArrowProcess"/>
    <dgm:cxn modelId="{B54F567B-5D8D-0247-8002-5E5D43A808A5}" type="presParOf" srcId="{EC166989-1DDF-604F-974D-5AF8AD4B6557}" destId="{D8110B2A-29FF-434E-9F78-121FC31569E8}" srcOrd="10" destOrd="0" presId="urn:microsoft.com/office/officeart/2016/7/layout/VerticalDownArrowProcess"/>
    <dgm:cxn modelId="{EE640B8A-49AA-B54D-8488-212D9E823CFF}" type="presParOf" srcId="{D8110B2A-29FF-434E-9F78-121FC31569E8}" destId="{1EEC90FB-B6B4-0541-A880-A65876FB8EB1}" srcOrd="0" destOrd="0" presId="urn:microsoft.com/office/officeart/2016/7/layout/VerticalDownArrowProcess"/>
    <dgm:cxn modelId="{A4A65AEE-E4D0-6048-A787-21F2E1DCBA18}" type="presParOf" srcId="{D8110B2A-29FF-434E-9F78-121FC31569E8}" destId="{BB13B407-A573-514A-856F-BA3E750207E5}" srcOrd="1" destOrd="0" presId="urn:microsoft.com/office/officeart/2016/7/layout/VerticalDownArrowProcess"/>
    <dgm:cxn modelId="{79F38298-AEE8-CC47-AF64-2AB9ADB5BCA5}" type="presParOf" srcId="{D8110B2A-29FF-434E-9F78-121FC31569E8}" destId="{350020CA-8FC7-744F-885E-1545BD8DD146}" srcOrd="2" destOrd="0" presId="urn:microsoft.com/office/officeart/2016/7/layout/VerticalDownArrowProcess"/>
    <dgm:cxn modelId="{1E1842E5-C50C-4746-AA6A-C46CEA690B51}" type="presParOf" srcId="{EC166989-1DDF-604F-974D-5AF8AD4B6557}" destId="{488A4B1C-5350-0646-9D7A-6F09A016D140}" srcOrd="11" destOrd="0" presId="urn:microsoft.com/office/officeart/2016/7/layout/VerticalDownArrowProcess"/>
    <dgm:cxn modelId="{7D6EA900-C4EE-A945-82C7-A980E978F4F5}" type="presParOf" srcId="{EC166989-1DDF-604F-974D-5AF8AD4B6557}" destId="{57CDC10F-6254-3741-8696-7A65E53B82BB}" srcOrd="12" destOrd="0" presId="urn:microsoft.com/office/officeart/2016/7/layout/VerticalDownArrowProcess"/>
    <dgm:cxn modelId="{DF1A2F0C-3140-A142-8249-95A5058C270F}" type="presParOf" srcId="{57CDC10F-6254-3741-8696-7A65E53B82BB}" destId="{B83DB15A-C07F-5842-ACDC-A9978CE8F431}" srcOrd="0" destOrd="0" presId="urn:microsoft.com/office/officeart/2016/7/layout/VerticalDownArrowProcess"/>
    <dgm:cxn modelId="{DF47249A-185B-B945-83E8-3F0DAC876BC1}" type="presParOf" srcId="{57CDC10F-6254-3741-8696-7A65E53B82BB}" destId="{8E34866B-C97E-9A40-ABD5-B4D355B4BC36}" srcOrd="1" destOrd="0" presId="urn:microsoft.com/office/officeart/2016/7/layout/VerticalDownArrowProcess"/>
    <dgm:cxn modelId="{3110B52E-59AF-EC4B-B836-200406DE4AEE}" type="presParOf" srcId="{57CDC10F-6254-3741-8696-7A65E53B82BB}" destId="{4BD41A2B-20AB-7E41-8438-4B6A038E4FDA}" srcOrd="2" destOrd="0" presId="urn:microsoft.com/office/officeart/2016/7/layout/VerticalDownArrowProcess"/>
    <dgm:cxn modelId="{8D5DE85E-A526-F748-8A8E-1F2164D82BC4}" type="presParOf" srcId="{EC166989-1DDF-604F-974D-5AF8AD4B6557}" destId="{5E85712E-9CD7-C449-83B8-9C236B92CC53}" srcOrd="13" destOrd="0" presId="urn:microsoft.com/office/officeart/2016/7/layout/VerticalDownArrowProcess"/>
    <dgm:cxn modelId="{0D6FA8EB-5D22-F94B-AEAD-F9135E70A1F9}" type="presParOf" srcId="{EC166989-1DDF-604F-974D-5AF8AD4B6557}" destId="{EE2E021B-9D90-0648-A434-508B36A5B2D7}" srcOrd="14" destOrd="0" presId="urn:microsoft.com/office/officeart/2016/7/layout/VerticalDownArrowProcess"/>
    <dgm:cxn modelId="{1C8354A8-8CE3-2A40-8D01-714D1720D7C9}" type="presParOf" srcId="{EE2E021B-9D90-0648-A434-508B36A5B2D7}" destId="{26B48EB6-D7B1-6B48-B421-673191ADBF17}" srcOrd="0" destOrd="0" presId="urn:microsoft.com/office/officeart/2016/7/layout/VerticalDownArrowProcess"/>
    <dgm:cxn modelId="{9334FB0B-E161-8E4F-A620-D4BC22CE9619}" type="presParOf" srcId="{EE2E021B-9D90-0648-A434-508B36A5B2D7}" destId="{70C5D148-0A11-3E4D-85CA-A71F8680DEE8}" srcOrd="1" destOrd="0" presId="urn:microsoft.com/office/officeart/2016/7/layout/VerticalDownArrowProcess"/>
    <dgm:cxn modelId="{FFF1ABB9-AF38-414A-B416-2D7903817118}" type="presParOf" srcId="{EE2E021B-9D90-0648-A434-508B36A5B2D7}" destId="{D371110C-C61F-1843-9810-AE158936715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7C889D-E97A-46D3-AB8A-959AA1295727}"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0BC4A013-8C14-4972-9F6E-A757998644ED}">
      <dgm:prSet phldr="0"/>
      <dgm:spPr/>
      <dgm:t>
        <a:bodyPr/>
        <a:lstStyle/>
        <a:p>
          <a:pPr rtl="0"/>
          <a:r>
            <a:rPr lang="en-US" b="0" u="sng">
              <a:hlinkClick xmlns:r="http://schemas.openxmlformats.org/officeDocument/2006/relationships" r:id="rId1"/>
            </a:rPr>
            <a:t>Signposting to support Sense of Belonging</a:t>
          </a:r>
          <a:r>
            <a:rPr lang="en-US" b="0" u="sng">
              <a:latin typeface="Gill Sans MT" panose="020B0502020104020203"/>
              <a:hlinkClick xmlns:r="http://schemas.openxmlformats.org/officeDocument/2006/relationships" r:id="rId1"/>
            </a:rPr>
            <a:t> </a:t>
          </a:r>
          <a:r>
            <a:rPr lang="en-US" b="0" u="sng"/>
            <a:t> </a:t>
          </a:r>
          <a:r>
            <a:rPr lang="en-US" b="0"/>
            <a:t>– A directory to help you signpost your students to relevant resources and support services.</a:t>
          </a:r>
          <a:endParaRPr lang="en-US" dirty="0"/>
        </a:p>
      </dgm:t>
    </dgm:pt>
    <dgm:pt modelId="{EEC17838-54AE-4FFE-9A3A-E7880F0D5768}" type="parTrans" cxnId="{16F7747F-37DE-4420-B8E1-223E1BEC9CB7}">
      <dgm:prSet/>
      <dgm:spPr/>
      <dgm:t>
        <a:bodyPr/>
        <a:lstStyle/>
        <a:p>
          <a:endParaRPr lang="en-GB"/>
        </a:p>
      </dgm:t>
    </dgm:pt>
    <dgm:pt modelId="{1F289F2F-2EC3-45AA-980F-25B30FD7E723}" type="sibTrans" cxnId="{16F7747F-37DE-4420-B8E1-223E1BEC9CB7}">
      <dgm:prSet/>
      <dgm:spPr/>
      <dgm:t>
        <a:bodyPr/>
        <a:lstStyle/>
        <a:p>
          <a:endParaRPr lang="en-GB"/>
        </a:p>
      </dgm:t>
    </dgm:pt>
    <dgm:pt modelId="{2B7D0E78-9034-4BA1-AC52-DC8D190445EA}">
      <dgm:prSet phldr="0"/>
      <dgm:spPr/>
      <dgm:t>
        <a:bodyPr/>
        <a:lstStyle/>
        <a:p>
          <a:pPr rtl="0"/>
          <a:r>
            <a:rPr lang="en-US" b="0" u="sng" dirty="0">
              <a:hlinkClick xmlns:r="http://schemas.openxmlformats.org/officeDocument/2006/relationships" r:id="rId2"/>
            </a:rPr>
            <a:t>Planning and Delivering Induction and Transition </a:t>
          </a:r>
          <a:r>
            <a:rPr lang="en-US" b="0" dirty="0"/>
            <a:t>– A series of resources and good practice guides for those responsible for induction and transition of taught students.</a:t>
          </a:r>
        </a:p>
      </dgm:t>
    </dgm:pt>
    <dgm:pt modelId="{41B26C32-8FFC-4054-966E-5847A2DCB8F6}" type="parTrans" cxnId="{FDC01512-0C1F-429C-8463-2D0FB9D16108}">
      <dgm:prSet/>
      <dgm:spPr/>
      <dgm:t>
        <a:bodyPr/>
        <a:lstStyle/>
        <a:p>
          <a:endParaRPr lang="en-GB"/>
        </a:p>
      </dgm:t>
    </dgm:pt>
    <dgm:pt modelId="{A954CE10-1131-46FB-8652-66D7EFB813A2}" type="sibTrans" cxnId="{FDC01512-0C1F-429C-8463-2D0FB9D16108}">
      <dgm:prSet/>
      <dgm:spPr/>
      <dgm:t>
        <a:bodyPr/>
        <a:lstStyle/>
        <a:p>
          <a:endParaRPr lang="en-GB"/>
        </a:p>
      </dgm:t>
    </dgm:pt>
    <dgm:pt modelId="{045ECD51-3A54-4E9C-A1FC-CB0E435A9CB4}">
      <dgm:prSet phldr="0"/>
      <dgm:spPr/>
      <dgm:t>
        <a:bodyPr/>
        <a:lstStyle/>
        <a:p>
          <a:r>
            <a:rPr lang="en-US" b="0" u="sng">
              <a:hlinkClick xmlns:r="http://schemas.openxmlformats.org/officeDocument/2006/relationships" r:id="rId3"/>
            </a:rPr>
            <a:t>Inclusive Curriculum Design </a:t>
          </a:r>
          <a:r>
            <a:rPr lang="en-US" b="0"/>
            <a:t>– A repository of information and documents produced by the Inclusive Curriculum Design project for Student Success.</a:t>
          </a:r>
        </a:p>
      </dgm:t>
    </dgm:pt>
    <dgm:pt modelId="{2954B223-85EB-47B4-90F6-48DA5BC9F529}" type="parTrans" cxnId="{A38BCDBE-57A5-4FD3-90E6-CA700C21C8DD}">
      <dgm:prSet/>
      <dgm:spPr/>
      <dgm:t>
        <a:bodyPr/>
        <a:lstStyle/>
        <a:p>
          <a:endParaRPr lang="en-GB"/>
        </a:p>
      </dgm:t>
    </dgm:pt>
    <dgm:pt modelId="{21D55FB5-6157-4761-817D-1BD5CAFCA351}" type="sibTrans" cxnId="{A38BCDBE-57A5-4FD3-90E6-CA700C21C8DD}">
      <dgm:prSet/>
      <dgm:spPr/>
      <dgm:t>
        <a:bodyPr/>
        <a:lstStyle/>
        <a:p>
          <a:endParaRPr lang="en-GB"/>
        </a:p>
      </dgm:t>
    </dgm:pt>
    <dgm:pt modelId="{EE287F25-48EF-430D-AD65-AAB09717D85C}">
      <dgm:prSet phldr="0"/>
      <dgm:spPr/>
      <dgm:t>
        <a:bodyPr/>
        <a:lstStyle/>
        <a:p>
          <a:r>
            <a:rPr lang="en-US" b="0" u="sng">
              <a:hlinkClick xmlns:r="http://schemas.openxmlformats.org/officeDocument/2006/relationships" r:id="rId4"/>
            </a:rPr>
            <a:t>Transitioning to Hybrid Delivery </a:t>
          </a:r>
          <a:r>
            <a:rPr lang="en-US" b="0"/>
            <a:t>– Support to help you deliver a Student </a:t>
          </a:r>
          <a:r>
            <a:rPr lang="en-US" b="0" err="1"/>
            <a:t>Centred</a:t>
          </a:r>
          <a:r>
            <a:rPr lang="en-US" b="0"/>
            <a:t> Active Learning Approach (SCALA) to student education.</a:t>
          </a:r>
        </a:p>
      </dgm:t>
    </dgm:pt>
    <dgm:pt modelId="{0847AF30-CF57-4A3B-A6DF-408E6F136850}" type="parTrans" cxnId="{64C4A052-C171-4B69-A0CC-492CA3834A8A}">
      <dgm:prSet/>
      <dgm:spPr/>
      <dgm:t>
        <a:bodyPr/>
        <a:lstStyle/>
        <a:p>
          <a:endParaRPr lang="en-GB"/>
        </a:p>
      </dgm:t>
    </dgm:pt>
    <dgm:pt modelId="{79C01EAE-CCFE-40C0-BD30-E007B82C8C27}" type="sibTrans" cxnId="{64C4A052-C171-4B69-A0CC-492CA3834A8A}">
      <dgm:prSet/>
      <dgm:spPr/>
      <dgm:t>
        <a:bodyPr/>
        <a:lstStyle/>
        <a:p>
          <a:endParaRPr lang="en-GB"/>
        </a:p>
      </dgm:t>
    </dgm:pt>
    <dgm:pt modelId="{5472E9E7-B97D-4ECB-A1EC-6F4F10834580}">
      <dgm:prSet phldr="0"/>
      <dgm:spPr/>
      <dgm:t>
        <a:bodyPr/>
        <a:lstStyle/>
        <a:p>
          <a:pPr rtl="0"/>
          <a:r>
            <a:rPr lang="en-US" dirty="0">
              <a:latin typeface="Gill Sans MT" panose="020B0502020104020203"/>
              <a:hlinkClick xmlns:r="http://schemas.openxmlformats.org/officeDocument/2006/relationships" r:id="rId5"/>
            </a:rPr>
            <a:t>Co-curricular Activities for Sense of Belonging</a:t>
          </a:r>
          <a:r>
            <a:rPr lang="en-US" dirty="0">
              <a:latin typeface="Gill Sans MT" panose="020B0502020104020203"/>
            </a:rPr>
            <a:t> - A </a:t>
          </a:r>
          <a:r>
            <a:rPr lang="en-US" dirty="0"/>
            <a:t>directory </a:t>
          </a:r>
          <a:r>
            <a:rPr lang="en-US" dirty="0">
              <a:latin typeface="Gill Sans MT" panose="020B0502020104020203"/>
            </a:rPr>
            <a:t>to help you signpost your students to co-curricular activities that will help your students</a:t>
          </a:r>
          <a:r>
            <a:rPr lang="en-US" dirty="0"/>
            <a:t> to </a:t>
          </a:r>
          <a:r>
            <a:rPr lang="en-US" dirty="0">
              <a:latin typeface="Gill Sans MT" panose="020B0502020104020203"/>
            </a:rPr>
            <a:t>settle</a:t>
          </a:r>
          <a:r>
            <a:rPr lang="en-US" dirty="0"/>
            <a:t> into university </a:t>
          </a:r>
          <a:r>
            <a:rPr lang="en-US" dirty="0">
              <a:latin typeface="Gill Sans MT" panose="020B0502020104020203"/>
            </a:rPr>
            <a:t>life and meet</a:t>
          </a:r>
          <a:r>
            <a:rPr lang="en-US" dirty="0"/>
            <a:t> new people</a:t>
          </a:r>
          <a:r>
            <a:rPr lang="en-US" dirty="0">
              <a:latin typeface="Gill Sans MT" panose="020B0502020104020203"/>
            </a:rPr>
            <a:t>.</a:t>
          </a:r>
          <a:endParaRPr lang="en-US" dirty="0"/>
        </a:p>
      </dgm:t>
    </dgm:pt>
    <dgm:pt modelId="{6430364C-3AF6-42FD-AD04-7AB7C119C618}" type="parTrans" cxnId="{600EDA9B-0620-48DE-A857-1B1E4EE1F9A4}">
      <dgm:prSet/>
      <dgm:spPr/>
      <dgm:t>
        <a:bodyPr/>
        <a:lstStyle/>
        <a:p>
          <a:endParaRPr lang="en-GB"/>
        </a:p>
      </dgm:t>
    </dgm:pt>
    <dgm:pt modelId="{82116D62-F25C-4420-A7BA-992F49E778E9}" type="sibTrans" cxnId="{600EDA9B-0620-48DE-A857-1B1E4EE1F9A4}">
      <dgm:prSet/>
      <dgm:spPr/>
      <dgm:t>
        <a:bodyPr/>
        <a:lstStyle/>
        <a:p>
          <a:endParaRPr lang="en-GB"/>
        </a:p>
      </dgm:t>
    </dgm:pt>
    <dgm:pt modelId="{A785B1BB-3E1E-6949-9EFE-738D11635682}" type="pres">
      <dgm:prSet presAssocID="{C27C889D-E97A-46D3-AB8A-959AA1295727}" presName="vert0" presStyleCnt="0">
        <dgm:presLayoutVars>
          <dgm:dir/>
          <dgm:animOne val="branch"/>
          <dgm:animLvl val="lvl"/>
        </dgm:presLayoutVars>
      </dgm:prSet>
      <dgm:spPr/>
    </dgm:pt>
    <dgm:pt modelId="{03FE6C2A-2DA3-4A4C-9851-4785E99104C1}" type="pres">
      <dgm:prSet presAssocID="{2B7D0E78-9034-4BA1-AC52-DC8D190445EA}" presName="thickLine" presStyleLbl="alignNode1" presStyleIdx="0" presStyleCnt="5"/>
      <dgm:spPr/>
    </dgm:pt>
    <dgm:pt modelId="{893BE8F5-4C2D-423D-81F9-1311E5F3E31C}" type="pres">
      <dgm:prSet presAssocID="{2B7D0E78-9034-4BA1-AC52-DC8D190445EA}" presName="horz1" presStyleCnt="0"/>
      <dgm:spPr/>
    </dgm:pt>
    <dgm:pt modelId="{FED53C56-2196-4578-9BBC-94E3F02DEF27}" type="pres">
      <dgm:prSet presAssocID="{2B7D0E78-9034-4BA1-AC52-DC8D190445EA}" presName="tx1" presStyleLbl="revTx" presStyleIdx="0" presStyleCnt="5"/>
      <dgm:spPr/>
    </dgm:pt>
    <dgm:pt modelId="{4E400EBA-279A-44B1-90FB-E5B014808C99}" type="pres">
      <dgm:prSet presAssocID="{2B7D0E78-9034-4BA1-AC52-DC8D190445EA}" presName="vert1" presStyleCnt="0"/>
      <dgm:spPr/>
    </dgm:pt>
    <dgm:pt modelId="{D617922D-8914-4898-8BDA-DFE7EC6A1418}" type="pres">
      <dgm:prSet presAssocID="{045ECD51-3A54-4E9C-A1FC-CB0E435A9CB4}" presName="thickLine" presStyleLbl="alignNode1" presStyleIdx="1" presStyleCnt="5"/>
      <dgm:spPr/>
    </dgm:pt>
    <dgm:pt modelId="{C246DE47-78E8-489F-953B-13C39B265A58}" type="pres">
      <dgm:prSet presAssocID="{045ECD51-3A54-4E9C-A1FC-CB0E435A9CB4}" presName="horz1" presStyleCnt="0"/>
      <dgm:spPr/>
    </dgm:pt>
    <dgm:pt modelId="{6EC87506-28E7-4651-8E62-4BA1EB19FA93}" type="pres">
      <dgm:prSet presAssocID="{045ECD51-3A54-4E9C-A1FC-CB0E435A9CB4}" presName="tx1" presStyleLbl="revTx" presStyleIdx="1" presStyleCnt="5"/>
      <dgm:spPr/>
    </dgm:pt>
    <dgm:pt modelId="{9A4DE846-373D-41D3-9CA5-DB5FC2B41831}" type="pres">
      <dgm:prSet presAssocID="{045ECD51-3A54-4E9C-A1FC-CB0E435A9CB4}" presName="vert1" presStyleCnt="0"/>
      <dgm:spPr/>
    </dgm:pt>
    <dgm:pt modelId="{44857203-9AD8-415B-8769-E5D8907AAAB8}" type="pres">
      <dgm:prSet presAssocID="{EE287F25-48EF-430D-AD65-AAB09717D85C}" presName="thickLine" presStyleLbl="alignNode1" presStyleIdx="2" presStyleCnt="5"/>
      <dgm:spPr/>
    </dgm:pt>
    <dgm:pt modelId="{3EF9B0E2-E287-40DC-BC0B-84825308D169}" type="pres">
      <dgm:prSet presAssocID="{EE287F25-48EF-430D-AD65-AAB09717D85C}" presName="horz1" presStyleCnt="0"/>
      <dgm:spPr/>
    </dgm:pt>
    <dgm:pt modelId="{1AF80E5C-B603-4920-8566-31D1293CAAB5}" type="pres">
      <dgm:prSet presAssocID="{EE287F25-48EF-430D-AD65-AAB09717D85C}" presName="tx1" presStyleLbl="revTx" presStyleIdx="2" presStyleCnt="5"/>
      <dgm:spPr/>
    </dgm:pt>
    <dgm:pt modelId="{3F8BE872-9F32-473C-9288-BC432BAFD3D9}" type="pres">
      <dgm:prSet presAssocID="{EE287F25-48EF-430D-AD65-AAB09717D85C}" presName="vert1" presStyleCnt="0"/>
      <dgm:spPr/>
    </dgm:pt>
    <dgm:pt modelId="{6143329D-EF25-4A2D-9E20-24D2959ADD50}" type="pres">
      <dgm:prSet presAssocID="{0BC4A013-8C14-4972-9F6E-A757998644ED}" presName="thickLine" presStyleLbl="alignNode1" presStyleIdx="3" presStyleCnt="5"/>
      <dgm:spPr/>
    </dgm:pt>
    <dgm:pt modelId="{BB03EA6E-353B-4700-97D0-3220D32D7BCA}" type="pres">
      <dgm:prSet presAssocID="{0BC4A013-8C14-4972-9F6E-A757998644ED}" presName="horz1" presStyleCnt="0"/>
      <dgm:spPr/>
    </dgm:pt>
    <dgm:pt modelId="{9334A51C-8EF2-4FED-B2F4-8F34131DF500}" type="pres">
      <dgm:prSet presAssocID="{0BC4A013-8C14-4972-9F6E-A757998644ED}" presName="tx1" presStyleLbl="revTx" presStyleIdx="3" presStyleCnt="5"/>
      <dgm:spPr/>
    </dgm:pt>
    <dgm:pt modelId="{DC0C76C4-6408-4A21-BB9F-6A4D016F6D73}" type="pres">
      <dgm:prSet presAssocID="{0BC4A013-8C14-4972-9F6E-A757998644ED}" presName="vert1" presStyleCnt="0"/>
      <dgm:spPr/>
    </dgm:pt>
    <dgm:pt modelId="{5370AD3E-33CF-4E63-9A9F-E720E642CD27}" type="pres">
      <dgm:prSet presAssocID="{5472E9E7-B97D-4ECB-A1EC-6F4F10834580}" presName="thickLine" presStyleLbl="alignNode1" presStyleIdx="4" presStyleCnt="5"/>
      <dgm:spPr/>
    </dgm:pt>
    <dgm:pt modelId="{F804D28A-6537-4132-85B5-C05D246BA13F}" type="pres">
      <dgm:prSet presAssocID="{5472E9E7-B97D-4ECB-A1EC-6F4F10834580}" presName="horz1" presStyleCnt="0"/>
      <dgm:spPr/>
    </dgm:pt>
    <dgm:pt modelId="{B29635CF-28FE-4395-B904-52F4984323B9}" type="pres">
      <dgm:prSet presAssocID="{5472E9E7-B97D-4ECB-A1EC-6F4F10834580}" presName="tx1" presStyleLbl="revTx" presStyleIdx="4" presStyleCnt="5"/>
      <dgm:spPr/>
    </dgm:pt>
    <dgm:pt modelId="{BEE8AC4F-282F-4886-A249-702507048204}" type="pres">
      <dgm:prSet presAssocID="{5472E9E7-B97D-4ECB-A1EC-6F4F10834580}" presName="vert1" presStyleCnt="0"/>
      <dgm:spPr/>
    </dgm:pt>
  </dgm:ptLst>
  <dgm:cxnLst>
    <dgm:cxn modelId="{B6EB890B-C8EA-44C1-8411-0EC0448D677A}" type="presOf" srcId="{2B7D0E78-9034-4BA1-AC52-DC8D190445EA}" destId="{FED53C56-2196-4578-9BBC-94E3F02DEF27}" srcOrd="0" destOrd="0" presId="urn:microsoft.com/office/officeart/2008/layout/LinedList"/>
    <dgm:cxn modelId="{FDC01512-0C1F-429C-8463-2D0FB9D16108}" srcId="{C27C889D-E97A-46D3-AB8A-959AA1295727}" destId="{2B7D0E78-9034-4BA1-AC52-DC8D190445EA}" srcOrd="0" destOrd="0" parTransId="{41B26C32-8FFC-4054-966E-5847A2DCB8F6}" sibTransId="{A954CE10-1131-46FB-8652-66D7EFB813A2}"/>
    <dgm:cxn modelId="{64C4A052-C171-4B69-A0CC-492CA3834A8A}" srcId="{C27C889D-E97A-46D3-AB8A-959AA1295727}" destId="{EE287F25-48EF-430D-AD65-AAB09717D85C}" srcOrd="2" destOrd="0" parTransId="{0847AF30-CF57-4A3B-A6DF-408E6F136850}" sibTransId="{79C01EAE-CCFE-40C0-BD30-E007B82C8C27}"/>
    <dgm:cxn modelId="{16F7747F-37DE-4420-B8E1-223E1BEC9CB7}" srcId="{C27C889D-E97A-46D3-AB8A-959AA1295727}" destId="{0BC4A013-8C14-4972-9F6E-A757998644ED}" srcOrd="3" destOrd="0" parTransId="{EEC17838-54AE-4FFE-9A3A-E7880F0D5768}" sibTransId="{1F289F2F-2EC3-45AA-980F-25B30FD7E723}"/>
    <dgm:cxn modelId="{600EDA9B-0620-48DE-A857-1B1E4EE1F9A4}" srcId="{C27C889D-E97A-46D3-AB8A-959AA1295727}" destId="{5472E9E7-B97D-4ECB-A1EC-6F4F10834580}" srcOrd="4" destOrd="0" parTransId="{6430364C-3AF6-42FD-AD04-7AB7C119C618}" sibTransId="{82116D62-F25C-4420-A7BA-992F49E778E9}"/>
    <dgm:cxn modelId="{4CAED1A5-E355-F545-B58F-1349A9FFC37C}" type="presOf" srcId="{C27C889D-E97A-46D3-AB8A-959AA1295727}" destId="{A785B1BB-3E1E-6949-9EFE-738D11635682}" srcOrd="0" destOrd="0" presId="urn:microsoft.com/office/officeart/2008/layout/LinedList"/>
    <dgm:cxn modelId="{028EE2AA-2B34-48BF-AA28-02E4F131C568}" type="presOf" srcId="{5472E9E7-B97D-4ECB-A1EC-6F4F10834580}" destId="{B29635CF-28FE-4395-B904-52F4984323B9}" srcOrd="0" destOrd="0" presId="urn:microsoft.com/office/officeart/2008/layout/LinedList"/>
    <dgm:cxn modelId="{A38BCDBE-57A5-4FD3-90E6-CA700C21C8DD}" srcId="{C27C889D-E97A-46D3-AB8A-959AA1295727}" destId="{045ECD51-3A54-4E9C-A1FC-CB0E435A9CB4}" srcOrd="1" destOrd="0" parTransId="{2954B223-85EB-47B4-90F6-48DA5BC9F529}" sibTransId="{21D55FB5-6157-4761-817D-1BD5CAFCA351}"/>
    <dgm:cxn modelId="{237CD5C4-7FFC-4EE8-8928-70BE675A01C6}" type="presOf" srcId="{0BC4A013-8C14-4972-9F6E-A757998644ED}" destId="{9334A51C-8EF2-4FED-B2F4-8F34131DF500}" srcOrd="0" destOrd="0" presId="urn:microsoft.com/office/officeart/2008/layout/LinedList"/>
    <dgm:cxn modelId="{E6D5A1CB-F021-43F5-B0D2-06524FB825E5}" type="presOf" srcId="{EE287F25-48EF-430D-AD65-AAB09717D85C}" destId="{1AF80E5C-B603-4920-8566-31D1293CAAB5}" srcOrd="0" destOrd="0" presId="urn:microsoft.com/office/officeart/2008/layout/LinedList"/>
    <dgm:cxn modelId="{6FC14CD4-DC4E-49BD-80BC-A7BF34B78696}" type="presOf" srcId="{045ECD51-3A54-4E9C-A1FC-CB0E435A9CB4}" destId="{6EC87506-28E7-4651-8E62-4BA1EB19FA93}" srcOrd="0" destOrd="0" presId="urn:microsoft.com/office/officeart/2008/layout/LinedList"/>
    <dgm:cxn modelId="{23DF4910-7F3E-4EB8-BDAE-29B3158B3BE0}" type="presParOf" srcId="{A785B1BB-3E1E-6949-9EFE-738D11635682}" destId="{03FE6C2A-2DA3-4A4C-9851-4785E99104C1}" srcOrd="0" destOrd="0" presId="urn:microsoft.com/office/officeart/2008/layout/LinedList"/>
    <dgm:cxn modelId="{35E66133-98D9-4E89-9176-5BD2C5F506DD}" type="presParOf" srcId="{A785B1BB-3E1E-6949-9EFE-738D11635682}" destId="{893BE8F5-4C2D-423D-81F9-1311E5F3E31C}" srcOrd="1" destOrd="0" presId="urn:microsoft.com/office/officeart/2008/layout/LinedList"/>
    <dgm:cxn modelId="{0342445A-F6C1-4F21-99F5-24404336EB4D}" type="presParOf" srcId="{893BE8F5-4C2D-423D-81F9-1311E5F3E31C}" destId="{FED53C56-2196-4578-9BBC-94E3F02DEF27}" srcOrd="0" destOrd="0" presId="urn:microsoft.com/office/officeart/2008/layout/LinedList"/>
    <dgm:cxn modelId="{622681E5-0CDE-48C9-8825-8223C41A9205}" type="presParOf" srcId="{893BE8F5-4C2D-423D-81F9-1311E5F3E31C}" destId="{4E400EBA-279A-44B1-90FB-E5B014808C99}" srcOrd="1" destOrd="0" presId="urn:microsoft.com/office/officeart/2008/layout/LinedList"/>
    <dgm:cxn modelId="{55C04E40-1948-4F58-B920-DDB5E3C42262}" type="presParOf" srcId="{A785B1BB-3E1E-6949-9EFE-738D11635682}" destId="{D617922D-8914-4898-8BDA-DFE7EC6A1418}" srcOrd="2" destOrd="0" presId="urn:microsoft.com/office/officeart/2008/layout/LinedList"/>
    <dgm:cxn modelId="{BF70BC52-4200-4213-9195-12E51F312F9F}" type="presParOf" srcId="{A785B1BB-3E1E-6949-9EFE-738D11635682}" destId="{C246DE47-78E8-489F-953B-13C39B265A58}" srcOrd="3" destOrd="0" presId="urn:microsoft.com/office/officeart/2008/layout/LinedList"/>
    <dgm:cxn modelId="{5CAD7357-2DA2-4AB1-B374-2BED58753D41}" type="presParOf" srcId="{C246DE47-78E8-489F-953B-13C39B265A58}" destId="{6EC87506-28E7-4651-8E62-4BA1EB19FA93}" srcOrd="0" destOrd="0" presId="urn:microsoft.com/office/officeart/2008/layout/LinedList"/>
    <dgm:cxn modelId="{9273D36E-9D38-4326-A5FE-819CBBE920A0}" type="presParOf" srcId="{C246DE47-78E8-489F-953B-13C39B265A58}" destId="{9A4DE846-373D-41D3-9CA5-DB5FC2B41831}" srcOrd="1" destOrd="0" presId="urn:microsoft.com/office/officeart/2008/layout/LinedList"/>
    <dgm:cxn modelId="{6CC9187D-DEF0-4C10-B999-08316D14CC98}" type="presParOf" srcId="{A785B1BB-3E1E-6949-9EFE-738D11635682}" destId="{44857203-9AD8-415B-8769-E5D8907AAAB8}" srcOrd="4" destOrd="0" presId="urn:microsoft.com/office/officeart/2008/layout/LinedList"/>
    <dgm:cxn modelId="{65420CE5-46C1-4333-95C4-5D1F7FAE872D}" type="presParOf" srcId="{A785B1BB-3E1E-6949-9EFE-738D11635682}" destId="{3EF9B0E2-E287-40DC-BC0B-84825308D169}" srcOrd="5" destOrd="0" presId="urn:microsoft.com/office/officeart/2008/layout/LinedList"/>
    <dgm:cxn modelId="{3E6FFED1-010C-4B6C-8954-768C9E341357}" type="presParOf" srcId="{3EF9B0E2-E287-40DC-BC0B-84825308D169}" destId="{1AF80E5C-B603-4920-8566-31D1293CAAB5}" srcOrd="0" destOrd="0" presId="urn:microsoft.com/office/officeart/2008/layout/LinedList"/>
    <dgm:cxn modelId="{0BF9F2FA-A4E0-4D40-933C-56A0B545C8E3}" type="presParOf" srcId="{3EF9B0E2-E287-40DC-BC0B-84825308D169}" destId="{3F8BE872-9F32-473C-9288-BC432BAFD3D9}" srcOrd="1" destOrd="0" presId="urn:microsoft.com/office/officeart/2008/layout/LinedList"/>
    <dgm:cxn modelId="{188AC501-0F29-40AF-8BE1-A9EF958BD6C0}" type="presParOf" srcId="{A785B1BB-3E1E-6949-9EFE-738D11635682}" destId="{6143329D-EF25-4A2D-9E20-24D2959ADD50}" srcOrd="6" destOrd="0" presId="urn:microsoft.com/office/officeart/2008/layout/LinedList"/>
    <dgm:cxn modelId="{FB16DBBA-88F8-452F-B950-898244A33374}" type="presParOf" srcId="{A785B1BB-3E1E-6949-9EFE-738D11635682}" destId="{BB03EA6E-353B-4700-97D0-3220D32D7BCA}" srcOrd="7" destOrd="0" presId="urn:microsoft.com/office/officeart/2008/layout/LinedList"/>
    <dgm:cxn modelId="{8B0FE71D-B896-40F2-955D-BAEC6A4EBC09}" type="presParOf" srcId="{BB03EA6E-353B-4700-97D0-3220D32D7BCA}" destId="{9334A51C-8EF2-4FED-B2F4-8F34131DF500}" srcOrd="0" destOrd="0" presId="urn:microsoft.com/office/officeart/2008/layout/LinedList"/>
    <dgm:cxn modelId="{DED219C8-E1F1-4430-B5D5-C0F5F022DB80}" type="presParOf" srcId="{BB03EA6E-353B-4700-97D0-3220D32D7BCA}" destId="{DC0C76C4-6408-4A21-BB9F-6A4D016F6D73}" srcOrd="1" destOrd="0" presId="urn:microsoft.com/office/officeart/2008/layout/LinedList"/>
    <dgm:cxn modelId="{CB6525AF-98AF-41CD-AD59-BE1E2A823CBF}" type="presParOf" srcId="{A785B1BB-3E1E-6949-9EFE-738D11635682}" destId="{5370AD3E-33CF-4E63-9A9F-E720E642CD27}" srcOrd="8" destOrd="0" presId="urn:microsoft.com/office/officeart/2008/layout/LinedList"/>
    <dgm:cxn modelId="{A137F9AF-4F9D-4082-8567-3E6A4F99B0A7}" type="presParOf" srcId="{A785B1BB-3E1E-6949-9EFE-738D11635682}" destId="{F804D28A-6537-4132-85B5-C05D246BA13F}" srcOrd="9" destOrd="0" presId="urn:microsoft.com/office/officeart/2008/layout/LinedList"/>
    <dgm:cxn modelId="{D923B26D-8CD8-44D8-829E-128FF8966868}" type="presParOf" srcId="{F804D28A-6537-4132-85B5-C05D246BA13F}" destId="{B29635CF-28FE-4395-B904-52F4984323B9}" srcOrd="0" destOrd="0" presId="urn:microsoft.com/office/officeart/2008/layout/LinedList"/>
    <dgm:cxn modelId="{38DDD02C-9256-46C8-95D3-4C319790FC5B}" type="presParOf" srcId="{F804D28A-6537-4132-85B5-C05D246BA13F}" destId="{BEE8AC4F-282F-4886-A249-702507048204}"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D8B8E-D9A5-5742-A345-B769893BB6F2}">
      <dsp:nvSpPr>
        <dsp:cNvPr id="0" name=""/>
        <dsp:cNvSpPr/>
      </dsp:nvSpPr>
      <dsp:spPr>
        <a:xfrm>
          <a:off x="336328" y="2318"/>
          <a:ext cx="2925609" cy="1755365"/>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 community of trust is at the heart of the University with personal identities, perspectives and life stories making a unique and valuable contribution to our success.</a:t>
          </a:r>
        </a:p>
      </dsp:txBody>
      <dsp:txXfrm>
        <a:off x="336328" y="2318"/>
        <a:ext cx="2925609" cy="1755365"/>
      </dsp:txXfrm>
    </dsp:sp>
    <dsp:sp modelId="{3DB5C4F5-AF0B-4540-8457-84E4A5CCD55A}">
      <dsp:nvSpPr>
        <dsp:cNvPr id="0" name=""/>
        <dsp:cNvSpPr/>
      </dsp:nvSpPr>
      <dsp:spPr>
        <a:xfrm>
          <a:off x="3554498" y="2318"/>
          <a:ext cx="2925609" cy="1755365"/>
        </a:xfrm>
        <a:prstGeom prst="rect">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Our community represents ALL  - a partnership of staff and students.  Achieving belonging requires a profound cultural shift within the institution in terms of representation and assumptions</a:t>
          </a:r>
        </a:p>
      </dsp:txBody>
      <dsp:txXfrm>
        <a:off x="3554498" y="2318"/>
        <a:ext cx="2925609" cy="1755365"/>
      </dsp:txXfrm>
    </dsp:sp>
    <dsp:sp modelId="{BA7500D7-3EE3-1D49-AC26-50E0C1CE2720}">
      <dsp:nvSpPr>
        <dsp:cNvPr id="0" name=""/>
        <dsp:cNvSpPr/>
      </dsp:nvSpPr>
      <dsp:spPr>
        <a:xfrm>
          <a:off x="336328" y="2050244"/>
          <a:ext cx="2925609" cy="1755365"/>
        </a:xfrm>
        <a:prstGeom prst="rect">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Creating a sense of belonging must be embedded holistically within administrative and academic processes  - we all have the opportunity and responsibility to make all students and staff feel valued and have voice in our activities, communications and approaches</a:t>
          </a:r>
        </a:p>
      </dsp:txBody>
      <dsp:txXfrm>
        <a:off x="336328" y="2050244"/>
        <a:ext cx="2925609" cy="1755365"/>
      </dsp:txXfrm>
    </dsp:sp>
    <dsp:sp modelId="{592FE4B6-CB2D-3446-94FA-AE1F3D1CB247}">
      <dsp:nvSpPr>
        <dsp:cNvPr id="0" name=""/>
        <dsp:cNvSpPr/>
      </dsp:nvSpPr>
      <dsp:spPr>
        <a:xfrm>
          <a:off x="3554498" y="2050244"/>
          <a:ext cx="2925609" cy="1755365"/>
        </a:xfrm>
        <a:prstGeom prst="rect">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Working in partnership, belonging must be embedded within the three dimensions of the student experience: curriculum, support, social</a:t>
          </a:r>
        </a:p>
      </dsp:txBody>
      <dsp:txXfrm>
        <a:off x="3554498" y="2050244"/>
        <a:ext cx="2925609" cy="1755365"/>
      </dsp:txXfrm>
    </dsp:sp>
    <dsp:sp modelId="{8E59E48A-19A3-C24D-BD26-E66317B01D42}">
      <dsp:nvSpPr>
        <dsp:cNvPr id="0" name=""/>
        <dsp:cNvSpPr/>
      </dsp:nvSpPr>
      <dsp:spPr>
        <a:xfrm>
          <a:off x="336328" y="4098171"/>
          <a:ext cx="2925609" cy="1755365"/>
        </a:xfrm>
        <a:prstGeom prst="rect">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 sense of belonging is created in informal and formal campus spaces: work, study, social and virtual​</a:t>
          </a:r>
        </a:p>
      </dsp:txBody>
      <dsp:txXfrm>
        <a:off x="336328" y="4098171"/>
        <a:ext cx="2925609" cy="1755365"/>
      </dsp:txXfrm>
    </dsp:sp>
    <dsp:sp modelId="{BFC58685-7CDA-084A-A194-E9EFA3BEDF3E}">
      <dsp:nvSpPr>
        <dsp:cNvPr id="0" name=""/>
        <dsp:cNvSpPr/>
      </dsp:nvSpPr>
      <dsp:spPr>
        <a:xfrm>
          <a:off x="3554498" y="4098171"/>
          <a:ext cx="2925609" cy="1755365"/>
        </a:xfrm>
        <a:prstGeom prst="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We commit to supporting the Access and Student Success Strategy (2025) which places belonging at the core of the 4 pillars of the student lifecycle:  access, continuation,  attainment and progression.</a:t>
          </a:r>
        </a:p>
      </dsp:txBody>
      <dsp:txXfrm>
        <a:off x="3554498" y="4098171"/>
        <a:ext cx="2925609" cy="1755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A008E-C5F8-D74B-91E1-C6FA8AA58305}">
      <dsp:nvSpPr>
        <dsp:cNvPr id="0" name=""/>
        <dsp:cNvSpPr/>
      </dsp:nvSpPr>
      <dsp:spPr>
        <a:xfrm>
          <a:off x="3006" y="3610"/>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Personal tutoring</a:t>
          </a:r>
          <a:endParaRPr lang="en-US" sz="2300" kern="1200"/>
        </a:p>
      </dsp:txBody>
      <dsp:txXfrm>
        <a:off x="3006" y="3610"/>
        <a:ext cx="2385020" cy="1431012"/>
      </dsp:txXfrm>
    </dsp:sp>
    <dsp:sp modelId="{E728C963-DF01-6549-8D8A-96E74A77E5FD}">
      <dsp:nvSpPr>
        <dsp:cNvPr id="0" name=""/>
        <dsp:cNvSpPr/>
      </dsp:nvSpPr>
      <dsp:spPr>
        <a:xfrm>
          <a:off x="2626528" y="3610"/>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Welcome and returners’ meetings</a:t>
          </a:r>
          <a:endParaRPr lang="en-US" sz="2300" kern="1200" dirty="0"/>
        </a:p>
      </dsp:txBody>
      <dsp:txXfrm>
        <a:off x="2626528" y="3610"/>
        <a:ext cx="2385020" cy="1431012"/>
      </dsp:txXfrm>
    </dsp:sp>
    <dsp:sp modelId="{48437F4D-BB96-8441-A7F4-D4CEEFF600DC}">
      <dsp:nvSpPr>
        <dsp:cNvPr id="0" name=""/>
        <dsp:cNvSpPr/>
      </dsp:nvSpPr>
      <dsp:spPr>
        <a:xfrm>
          <a:off x="5250051" y="3610"/>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Induction sessions</a:t>
          </a:r>
          <a:endParaRPr lang="en-US" sz="2300" kern="1200"/>
        </a:p>
      </dsp:txBody>
      <dsp:txXfrm>
        <a:off x="5250051" y="3610"/>
        <a:ext cx="2385020" cy="1431012"/>
      </dsp:txXfrm>
    </dsp:sp>
    <dsp:sp modelId="{D7567808-8FE5-CE45-8097-90C9EAD12F67}">
      <dsp:nvSpPr>
        <dsp:cNvPr id="0" name=""/>
        <dsp:cNvSpPr/>
      </dsp:nvSpPr>
      <dsp:spPr>
        <a:xfrm>
          <a:off x="7873573" y="3610"/>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Co-curricular activities such as sports and volunteering</a:t>
          </a:r>
          <a:endParaRPr lang="en-US" sz="2300" kern="1200" dirty="0"/>
        </a:p>
      </dsp:txBody>
      <dsp:txXfrm>
        <a:off x="7873573" y="3610"/>
        <a:ext cx="2385020" cy="1431012"/>
      </dsp:txXfrm>
    </dsp:sp>
    <dsp:sp modelId="{02E75071-0A23-AD44-BC24-F281B5155A9E}">
      <dsp:nvSpPr>
        <dsp:cNvPr id="0" name=""/>
        <dsp:cNvSpPr/>
      </dsp:nvSpPr>
      <dsp:spPr>
        <a:xfrm>
          <a:off x="1314767" y="1673125"/>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Complementary activities such as sustainability and faith</a:t>
          </a:r>
          <a:endParaRPr lang="en-US" sz="2300" kern="1200" dirty="0"/>
        </a:p>
      </dsp:txBody>
      <dsp:txXfrm>
        <a:off x="1314767" y="1673125"/>
        <a:ext cx="2385020" cy="1431012"/>
      </dsp:txXfrm>
    </dsp:sp>
    <dsp:sp modelId="{D374F4E2-B83B-C143-9CA2-00D53E8F0E2E}">
      <dsp:nvSpPr>
        <dsp:cNvPr id="0" name=""/>
        <dsp:cNvSpPr/>
      </dsp:nvSpPr>
      <dsp:spPr>
        <a:xfrm>
          <a:off x="3938289" y="1673125"/>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Student support such as mitigating circumstances</a:t>
          </a:r>
          <a:endParaRPr lang="en-US" sz="2300" kern="1200"/>
        </a:p>
      </dsp:txBody>
      <dsp:txXfrm>
        <a:off x="3938289" y="1673125"/>
        <a:ext cx="2385020" cy="1431012"/>
      </dsp:txXfrm>
    </dsp:sp>
    <dsp:sp modelId="{721E9969-B5D9-B643-965E-325CE0D0130E}">
      <dsp:nvSpPr>
        <dsp:cNvPr id="0" name=""/>
        <dsp:cNvSpPr/>
      </dsp:nvSpPr>
      <dsp:spPr>
        <a:xfrm>
          <a:off x="6561812" y="1673125"/>
          <a:ext cx="2385020" cy="1431012"/>
        </a:xfrm>
        <a:prstGeom prst="rect">
          <a:avLst/>
        </a:prstGeom>
        <a:solidFill>
          <a:schemeClr val="accent5">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All teaching and practical or lab sessions</a:t>
          </a:r>
          <a:endParaRPr lang="en-US" sz="2300" kern="1200" dirty="0"/>
        </a:p>
      </dsp:txBody>
      <dsp:txXfrm>
        <a:off x="6561812" y="1673125"/>
        <a:ext cx="2385020" cy="14310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EFE67-0239-8048-91B7-8358753D7ED7}">
      <dsp:nvSpPr>
        <dsp:cNvPr id="0" name=""/>
        <dsp:cNvSpPr/>
      </dsp:nvSpPr>
      <dsp:spPr>
        <a:xfrm>
          <a:off x="5308" y="790577"/>
          <a:ext cx="2214035" cy="15208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b="0" kern="1200" dirty="0">
              <a:solidFill>
                <a:schemeClr val="tx1"/>
              </a:solidFill>
            </a:rPr>
            <a:t>We all have responsibility for making our students feel welcome</a:t>
          </a:r>
          <a:endParaRPr lang="en-US" sz="2000" b="0" kern="1200" dirty="0">
            <a:solidFill>
              <a:schemeClr val="tx1"/>
            </a:solidFill>
          </a:endParaRPr>
        </a:p>
      </dsp:txBody>
      <dsp:txXfrm>
        <a:off x="5308" y="790577"/>
        <a:ext cx="2214035" cy="1520820"/>
      </dsp:txXfrm>
    </dsp:sp>
    <dsp:sp modelId="{DB057A15-8AC5-D845-8E9D-7C99A46952A5}">
      <dsp:nvSpPr>
        <dsp:cNvPr id="0" name=""/>
        <dsp:cNvSpPr/>
      </dsp:nvSpPr>
      <dsp:spPr>
        <a:xfrm>
          <a:off x="2684290" y="790577"/>
          <a:ext cx="2214035" cy="15153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Tiny affirmative actions make a huge difference</a:t>
          </a:r>
        </a:p>
      </dsp:txBody>
      <dsp:txXfrm>
        <a:off x="2684290" y="790577"/>
        <a:ext cx="2214035" cy="1515307"/>
      </dsp:txXfrm>
    </dsp:sp>
    <dsp:sp modelId="{95C8B2F2-DC5F-0049-9F21-2B9C31753D7C}">
      <dsp:nvSpPr>
        <dsp:cNvPr id="0" name=""/>
        <dsp:cNvSpPr/>
      </dsp:nvSpPr>
      <dsp:spPr>
        <a:xfrm>
          <a:off x="5363273" y="790577"/>
          <a:ext cx="2214035" cy="15153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tx1"/>
              </a:solidFill>
            </a:rPr>
            <a:t>We must all be</a:t>
          </a:r>
          <a:r>
            <a:rPr lang="en-GB" sz="2000" kern="1200" dirty="0">
              <a:solidFill>
                <a:schemeClr val="tx1"/>
              </a:solidFill>
              <a:latin typeface="Gill Sans MT" panose="020B0502020104020203"/>
            </a:rPr>
            <a:t> </a:t>
          </a:r>
          <a:r>
            <a:rPr lang="en-GB" sz="2000" kern="1200" dirty="0">
              <a:solidFill>
                <a:schemeClr val="tx1"/>
              </a:solidFill>
            </a:rPr>
            <a:t>available, responsive and visible</a:t>
          </a:r>
          <a:endParaRPr lang="en-US" sz="2000" kern="1200" dirty="0">
            <a:solidFill>
              <a:schemeClr val="tx1"/>
            </a:solidFill>
          </a:endParaRPr>
        </a:p>
      </dsp:txBody>
      <dsp:txXfrm>
        <a:off x="5363273" y="790577"/>
        <a:ext cx="2214035" cy="1515307"/>
      </dsp:txXfrm>
    </dsp:sp>
    <dsp:sp modelId="{3A3357A0-036A-7F4F-8204-39BB4A33A214}">
      <dsp:nvSpPr>
        <dsp:cNvPr id="0" name=""/>
        <dsp:cNvSpPr/>
      </dsp:nvSpPr>
      <dsp:spPr>
        <a:xfrm>
          <a:off x="8042256" y="790577"/>
          <a:ext cx="2214035" cy="15153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tx1"/>
              </a:solidFill>
              <a:latin typeface="Gill Sans MT" panose="020B0502020104020203"/>
            </a:rPr>
            <a:t>We must all proactively support students' sense of belonging at Leeds</a:t>
          </a:r>
        </a:p>
      </dsp:txBody>
      <dsp:txXfrm>
        <a:off x="8042256" y="790577"/>
        <a:ext cx="2214035" cy="15153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97BE5-9CCB-4346-981E-563FDDC00762}">
      <dsp:nvSpPr>
        <dsp:cNvPr id="0" name=""/>
        <dsp:cNvSpPr/>
      </dsp:nvSpPr>
      <dsp:spPr>
        <a:xfrm>
          <a:off x="0" y="0"/>
          <a:ext cx="6669247"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DE74363-ECF3-1F49-9259-21EADC799B9D}">
      <dsp:nvSpPr>
        <dsp:cNvPr id="0" name=""/>
        <dsp:cNvSpPr/>
      </dsp:nvSpPr>
      <dsp:spPr>
        <a:xfrm>
          <a:off x="0" y="0"/>
          <a:ext cx="6669247" cy="147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rtl="0">
            <a:lnSpc>
              <a:spcPct val="90000"/>
            </a:lnSpc>
            <a:spcBef>
              <a:spcPct val="0"/>
            </a:spcBef>
            <a:spcAft>
              <a:spcPct val="35000"/>
            </a:spcAft>
            <a:buNone/>
          </a:pPr>
          <a:r>
            <a:rPr lang="en-US" sz="2000" kern="1200" dirty="0"/>
            <a:t>Belonging takes different forms for different people: cultural, social, sensory, embodied, </a:t>
          </a:r>
          <a:r>
            <a:rPr lang="en-US" sz="2000" kern="1200" dirty="0">
              <a:latin typeface="Gill Sans MT" panose="020B0502020104020203"/>
            </a:rPr>
            <a:t>spatial</a:t>
          </a:r>
          <a:r>
            <a:rPr lang="en-US" sz="2000" kern="1200" dirty="0"/>
            <a:t>, material, temporal.</a:t>
          </a:r>
          <a:r>
            <a:rPr lang="en-US" sz="2000" kern="1200" dirty="0">
              <a:latin typeface="Gill Sans MT" panose="020B0502020104020203"/>
            </a:rPr>
            <a:t> </a:t>
          </a:r>
        </a:p>
        <a:p>
          <a:pPr marL="0" lvl="0" indent="0" algn="l" defTabSz="889000">
            <a:lnSpc>
              <a:spcPct val="90000"/>
            </a:lnSpc>
            <a:spcBef>
              <a:spcPct val="0"/>
            </a:spcBef>
            <a:spcAft>
              <a:spcPct val="35000"/>
            </a:spcAft>
            <a:buNone/>
          </a:pPr>
          <a:r>
            <a:rPr lang="en-US" sz="2000" kern="1200" dirty="0"/>
            <a:t>Each of these needs to be given consideration</a:t>
          </a:r>
        </a:p>
      </dsp:txBody>
      <dsp:txXfrm>
        <a:off x="0" y="0"/>
        <a:ext cx="6669247" cy="1470170"/>
      </dsp:txXfrm>
    </dsp:sp>
    <dsp:sp modelId="{65C01130-0EC0-554C-8B7D-2BBDEBF8CB87}">
      <dsp:nvSpPr>
        <dsp:cNvPr id="0" name=""/>
        <dsp:cNvSpPr/>
      </dsp:nvSpPr>
      <dsp:spPr>
        <a:xfrm>
          <a:off x="0" y="1470170"/>
          <a:ext cx="6669247"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8E2E715-2E79-3743-B947-EB40AC4A1E1D}">
      <dsp:nvSpPr>
        <dsp:cNvPr id="0" name=""/>
        <dsp:cNvSpPr/>
      </dsp:nvSpPr>
      <dsp:spPr>
        <a:xfrm>
          <a:off x="0" y="1470170"/>
          <a:ext cx="6669247" cy="147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a:p>
        <a:p>
          <a:pPr marL="0" lvl="0" indent="0" algn="l" defTabSz="889000">
            <a:lnSpc>
              <a:spcPct val="90000"/>
            </a:lnSpc>
            <a:spcBef>
              <a:spcPct val="0"/>
            </a:spcBef>
            <a:spcAft>
              <a:spcPct val="35000"/>
            </a:spcAft>
            <a:buNone/>
          </a:pPr>
          <a:r>
            <a:rPr lang="en-US" sz="2000" kern="1200"/>
            <a:t>Boundaries and financial, physical and power-related barriers must be </a:t>
          </a:r>
          <a:r>
            <a:rPr lang="en-US" sz="2000" kern="1200" err="1"/>
            <a:t>recognised</a:t>
          </a:r>
          <a:r>
            <a:rPr lang="en-US" sz="2000" kern="1200"/>
            <a:t> and dismantled</a:t>
          </a:r>
        </a:p>
      </dsp:txBody>
      <dsp:txXfrm>
        <a:off x="0" y="1470170"/>
        <a:ext cx="6669247" cy="1470170"/>
      </dsp:txXfrm>
    </dsp:sp>
    <dsp:sp modelId="{1719AB0B-87F7-CF40-B6C9-3BDB2C7E2B22}">
      <dsp:nvSpPr>
        <dsp:cNvPr id="0" name=""/>
        <dsp:cNvSpPr/>
      </dsp:nvSpPr>
      <dsp:spPr>
        <a:xfrm>
          <a:off x="0" y="2940341"/>
          <a:ext cx="6669247"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1B3CB0E-CB02-3A4F-AF33-0BD82FDCB58B}">
      <dsp:nvSpPr>
        <dsp:cNvPr id="0" name=""/>
        <dsp:cNvSpPr/>
      </dsp:nvSpPr>
      <dsp:spPr>
        <a:xfrm>
          <a:off x="0" y="2940340"/>
          <a:ext cx="6669247" cy="147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a:p>
        <a:p>
          <a:pPr marL="0" lvl="0" indent="0" algn="l" defTabSz="889000" rtl="0">
            <a:lnSpc>
              <a:spcPct val="90000"/>
            </a:lnSpc>
            <a:spcBef>
              <a:spcPct val="0"/>
            </a:spcBef>
            <a:spcAft>
              <a:spcPct val="35000"/>
            </a:spcAft>
            <a:buNone/>
          </a:pPr>
          <a:r>
            <a:rPr lang="en-US" sz="2000" kern="1200"/>
            <a:t>To feel </a:t>
          </a:r>
          <a:r>
            <a:rPr lang="en-US" sz="2000" kern="1200">
              <a:latin typeface="Gill Sans MT" panose="020B0502020104020203"/>
            </a:rPr>
            <a:t>a sense of belonging</a:t>
          </a:r>
          <a:r>
            <a:rPr lang="en-US" sz="2000" kern="1200"/>
            <a:t> means to feel accepted, appreciated and understood by </a:t>
          </a:r>
          <a:r>
            <a:rPr lang="en-US" sz="2000" kern="1200">
              <a:latin typeface="Gill Sans MT" panose="020B0502020104020203"/>
            </a:rPr>
            <a:t>others</a:t>
          </a:r>
          <a:r>
            <a:rPr lang="en-US" sz="2000" kern="1200"/>
            <a:t>. It does not mean everyone must agree with us or that we cannot be challenged</a:t>
          </a:r>
        </a:p>
      </dsp:txBody>
      <dsp:txXfrm>
        <a:off x="0" y="2940340"/>
        <a:ext cx="6669247" cy="1470170"/>
      </dsp:txXfrm>
    </dsp:sp>
    <dsp:sp modelId="{1FC91094-A3E4-D247-A3BF-8AB2FF94B468}">
      <dsp:nvSpPr>
        <dsp:cNvPr id="0" name=""/>
        <dsp:cNvSpPr/>
      </dsp:nvSpPr>
      <dsp:spPr>
        <a:xfrm>
          <a:off x="0" y="4410511"/>
          <a:ext cx="6669247"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82D2E7E-C3E1-BD4C-90D7-840C8E277C75}">
      <dsp:nvSpPr>
        <dsp:cNvPr id="0" name=""/>
        <dsp:cNvSpPr/>
      </dsp:nvSpPr>
      <dsp:spPr>
        <a:xfrm>
          <a:off x="0" y="4410511"/>
          <a:ext cx="6669247" cy="147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p>
        <a:p>
          <a:pPr marL="0" lvl="0" indent="0" algn="l" defTabSz="889000">
            <a:lnSpc>
              <a:spcPct val="90000"/>
            </a:lnSpc>
            <a:spcBef>
              <a:spcPct val="0"/>
            </a:spcBef>
            <a:spcAft>
              <a:spcPct val="35000"/>
            </a:spcAft>
            <a:buNone/>
          </a:pPr>
          <a:r>
            <a:rPr lang="en-US" sz="2000" kern="1200" dirty="0"/>
            <a:t>Everyone has some </a:t>
          </a:r>
          <a:r>
            <a:rPr lang="en-US" sz="2000" kern="1200" dirty="0">
              <a:latin typeface="Gill Sans MT" panose="020B0502020104020203"/>
            </a:rPr>
            <a:t>place</a:t>
          </a:r>
          <a:r>
            <a:rPr lang="en-US" sz="2000" kern="1200" dirty="0"/>
            <a:t> or setting in which they can feel they belong. For some this is easily and readily attainable, but others </a:t>
          </a:r>
          <a:r>
            <a:rPr lang="en-US" sz="2000" kern="1200" dirty="0">
              <a:latin typeface="Gill Sans MT" panose="020B0502020104020203"/>
            </a:rPr>
            <a:t>will</a:t>
          </a:r>
          <a:r>
            <a:rPr lang="en-US" sz="2000" kern="1200" dirty="0"/>
            <a:t> need additional support</a:t>
          </a:r>
        </a:p>
      </dsp:txBody>
      <dsp:txXfrm>
        <a:off x="0" y="4410511"/>
        <a:ext cx="6669247" cy="14701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90D95-F745-004B-B6F0-7E77C9ECCEA1}">
      <dsp:nvSpPr>
        <dsp:cNvPr id="0" name=""/>
        <dsp:cNvSpPr/>
      </dsp:nvSpPr>
      <dsp:spPr>
        <a:xfrm>
          <a:off x="0" y="5765544"/>
          <a:ext cx="1821872" cy="540591"/>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Remember</a:t>
          </a:r>
        </a:p>
      </dsp:txBody>
      <dsp:txXfrm>
        <a:off x="0" y="5765544"/>
        <a:ext cx="1821872" cy="540591"/>
      </dsp:txXfrm>
    </dsp:sp>
    <dsp:sp modelId="{E2A74FE5-4032-A244-BF26-3728F08E6432}">
      <dsp:nvSpPr>
        <dsp:cNvPr id="0" name=""/>
        <dsp:cNvSpPr/>
      </dsp:nvSpPr>
      <dsp:spPr>
        <a:xfrm>
          <a:off x="1821872" y="5765544"/>
          <a:ext cx="5465617" cy="540591"/>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dirty="0"/>
            <a:t>Remember cultural differences and expectations of teachers</a:t>
          </a:r>
        </a:p>
      </dsp:txBody>
      <dsp:txXfrm>
        <a:off x="1821872" y="5765544"/>
        <a:ext cx="5465617" cy="540591"/>
      </dsp:txXfrm>
    </dsp:sp>
    <dsp:sp modelId="{F7E082DA-4C68-EF4B-96E5-DE1F2FDD8C6E}">
      <dsp:nvSpPr>
        <dsp:cNvPr id="0" name=""/>
        <dsp:cNvSpPr/>
      </dsp:nvSpPr>
      <dsp:spPr>
        <a:xfrm rot="10800000">
          <a:off x="0" y="4942223"/>
          <a:ext cx="1821872" cy="831429"/>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Offer</a:t>
          </a:r>
        </a:p>
      </dsp:txBody>
      <dsp:txXfrm rot="-10800000">
        <a:off x="0" y="4942223"/>
        <a:ext cx="1821872" cy="540428"/>
      </dsp:txXfrm>
    </dsp:sp>
    <dsp:sp modelId="{288402F7-2B67-7240-8567-E118966ED926}">
      <dsp:nvSpPr>
        <dsp:cNvPr id="0" name=""/>
        <dsp:cNvSpPr/>
      </dsp:nvSpPr>
      <dsp:spPr>
        <a:xfrm>
          <a:off x="1821872" y="4942223"/>
          <a:ext cx="5465617" cy="540428"/>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Offer a range of times when students know they can contact you</a:t>
          </a:r>
        </a:p>
      </dsp:txBody>
      <dsp:txXfrm>
        <a:off x="1821872" y="4942223"/>
        <a:ext cx="5465617" cy="540428"/>
      </dsp:txXfrm>
    </dsp:sp>
    <dsp:sp modelId="{D753F57C-427D-1C4F-A232-55656CE054CB}">
      <dsp:nvSpPr>
        <dsp:cNvPr id="0" name=""/>
        <dsp:cNvSpPr/>
      </dsp:nvSpPr>
      <dsp:spPr>
        <a:xfrm rot="10800000">
          <a:off x="0" y="4118903"/>
          <a:ext cx="1821872" cy="831429"/>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Share</a:t>
          </a:r>
        </a:p>
      </dsp:txBody>
      <dsp:txXfrm rot="-10800000">
        <a:off x="0" y="4118903"/>
        <a:ext cx="1821872" cy="540428"/>
      </dsp:txXfrm>
    </dsp:sp>
    <dsp:sp modelId="{026C3EF4-2045-6A44-8744-6835828A6E43}">
      <dsp:nvSpPr>
        <dsp:cNvPr id="0" name=""/>
        <dsp:cNvSpPr/>
      </dsp:nvSpPr>
      <dsp:spPr>
        <a:xfrm>
          <a:off x="1821872" y="4118903"/>
          <a:ext cx="5465617" cy="540428"/>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Share information about your own life if you are comfortable doing this</a:t>
          </a:r>
        </a:p>
      </dsp:txBody>
      <dsp:txXfrm>
        <a:off x="1821872" y="4118903"/>
        <a:ext cx="5465617" cy="540428"/>
      </dsp:txXfrm>
    </dsp:sp>
    <dsp:sp modelId="{FEA5CC97-11EA-7741-9859-88674996AAE5}">
      <dsp:nvSpPr>
        <dsp:cNvPr id="0" name=""/>
        <dsp:cNvSpPr/>
      </dsp:nvSpPr>
      <dsp:spPr>
        <a:xfrm rot="10800000">
          <a:off x="-15235" y="3295583"/>
          <a:ext cx="1821872" cy="831429"/>
        </a:xfrm>
        <a:prstGeom prst="upArrowCallout">
          <a:avLst>
            <a:gd name="adj1" fmla="val 5000"/>
            <a:gd name="adj2" fmla="val 10000"/>
            <a:gd name="adj3" fmla="val 15000"/>
            <a:gd name="adj4" fmla="val 64977"/>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Leave</a:t>
          </a:r>
        </a:p>
      </dsp:txBody>
      <dsp:txXfrm rot="-10800000">
        <a:off x="-15235" y="3295583"/>
        <a:ext cx="1821872" cy="540428"/>
      </dsp:txXfrm>
    </dsp:sp>
    <dsp:sp modelId="{787C9ECF-DF46-804F-BE04-9F4247F45C0F}">
      <dsp:nvSpPr>
        <dsp:cNvPr id="0" name=""/>
        <dsp:cNvSpPr/>
      </dsp:nvSpPr>
      <dsp:spPr>
        <a:xfrm>
          <a:off x="1776166" y="3295583"/>
          <a:ext cx="5526559" cy="540428"/>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Leave cameras on as much as possible – familiar faces count</a:t>
          </a:r>
        </a:p>
      </dsp:txBody>
      <dsp:txXfrm>
        <a:off x="1776166" y="3295583"/>
        <a:ext cx="5526559" cy="540428"/>
      </dsp:txXfrm>
    </dsp:sp>
    <dsp:sp modelId="{DD78E727-7282-D746-9169-FEB0E19307BD}">
      <dsp:nvSpPr>
        <dsp:cNvPr id="0" name=""/>
        <dsp:cNvSpPr/>
      </dsp:nvSpPr>
      <dsp:spPr>
        <a:xfrm rot="10800000">
          <a:off x="0" y="2472262"/>
          <a:ext cx="1821872" cy="831429"/>
        </a:xfrm>
        <a:prstGeom prst="upArrowCallout">
          <a:avLst>
            <a:gd name="adj1" fmla="val 5000"/>
            <a:gd name="adj2" fmla="val 10000"/>
            <a:gd name="adj3" fmla="val 15000"/>
            <a:gd name="adj4" fmla="val 64977"/>
          </a:avLst>
        </a:prstGeom>
        <a:gradFill rotWithShape="0">
          <a:gsLst>
            <a:gs pos="0">
              <a:schemeClr val="accent6">
                <a:hueOff val="0"/>
                <a:satOff val="0"/>
                <a:lumOff val="0"/>
                <a:alphaOff val="0"/>
                <a:tint val="97000"/>
                <a:satMod val="100000"/>
                <a:lumMod val="102000"/>
              </a:schemeClr>
            </a:gs>
            <a:gs pos="50000">
              <a:schemeClr val="accent6">
                <a:hueOff val="0"/>
                <a:satOff val="0"/>
                <a:lumOff val="0"/>
                <a:alphaOff val="0"/>
                <a:shade val="100000"/>
                <a:satMod val="103000"/>
                <a:lumMod val="100000"/>
              </a:schemeClr>
            </a:gs>
            <a:gs pos="100000">
              <a:schemeClr val="accent6">
                <a:hueOff val="0"/>
                <a:satOff val="0"/>
                <a:lumOff val="0"/>
                <a:alphaOff val="0"/>
                <a:shade val="93000"/>
                <a:satMod val="110000"/>
                <a:lumMod val="99000"/>
              </a:schemeClr>
            </a:gs>
          </a:gsLst>
          <a:lin ang="5400000" scaled="0"/>
        </a:gradFill>
        <a:ln w="6350"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Allow</a:t>
          </a:r>
        </a:p>
      </dsp:txBody>
      <dsp:txXfrm rot="-10800000">
        <a:off x="0" y="2472262"/>
        <a:ext cx="1821872" cy="540428"/>
      </dsp:txXfrm>
    </dsp:sp>
    <dsp:sp modelId="{8D20C33F-4A23-7E4E-B811-D32C50700A4D}">
      <dsp:nvSpPr>
        <dsp:cNvPr id="0" name=""/>
        <dsp:cNvSpPr/>
      </dsp:nvSpPr>
      <dsp:spPr>
        <a:xfrm>
          <a:off x="1821872" y="2472262"/>
          <a:ext cx="5465617" cy="540428"/>
        </a:xfrm>
        <a:prstGeom prst="rect">
          <a:avLst/>
        </a:prstGeom>
        <a:solidFill>
          <a:schemeClr val="accent6">
            <a:tint val="40000"/>
            <a:alpha val="90000"/>
            <a:hueOff val="0"/>
            <a:satOff val="0"/>
            <a:lumOff val="0"/>
            <a:alphaOff val="0"/>
          </a:schemeClr>
        </a:solidFill>
        <a:ln w="6350"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Allow students to choose whether or not to contribute online</a:t>
          </a:r>
        </a:p>
      </dsp:txBody>
      <dsp:txXfrm>
        <a:off x="1821872" y="2472262"/>
        <a:ext cx="5465617" cy="540428"/>
      </dsp:txXfrm>
    </dsp:sp>
    <dsp:sp modelId="{BB13B407-A573-514A-856F-BA3E750207E5}">
      <dsp:nvSpPr>
        <dsp:cNvPr id="0" name=""/>
        <dsp:cNvSpPr/>
      </dsp:nvSpPr>
      <dsp:spPr>
        <a:xfrm rot="10800000">
          <a:off x="0" y="1648942"/>
          <a:ext cx="1821872" cy="831429"/>
        </a:xfrm>
        <a:prstGeom prst="upArrowCallout">
          <a:avLst>
            <a:gd name="adj1" fmla="val 5000"/>
            <a:gd name="adj2" fmla="val 10000"/>
            <a:gd name="adj3" fmla="val 15000"/>
            <a:gd name="adj4" fmla="val 64977"/>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Show</a:t>
          </a:r>
        </a:p>
      </dsp:txBody>
      <dsp:txXfrm rot="-10800000">
        <a:off x="0" y="1648942"/>
        <a:ext cx="1821872" cy="540428"/>
      </dsp:txXfrm>
    </dsp:sp>
    <dsp:sp modelId="{350020CA-8FC7-744F-885E-1545BD8DD146}">
      <dsp:nvSpPr>
        <dsp:cNvPr id="0" name=""/>
        <dsp:cNvSpPr/>
      </dsp:nvSpPr>
      <dsp:spPr>
        <a:xfrm>
          <a:off x="1821872" y="1648942"/>
          <a:ext cx="5465617" cy="540428"/>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Show awareness of diversity and talk about different student characteristics, such as part-time, </a:t>
          </a:r>
          <a:r>
            <a:rPr lang="en-US" sz="1600" kern="1200" err="1"/>
            <a:t>carer</a:t>
          </a:r>
          <a:r>
            <a:rPr lang="en-US" sz="1600" kern="1200"/>
            <a:t> and mature students</a:t>
          </a:r>
        </a:p>
      </dsp:txBody>
      <dsp:txXfrm>
        <a:off x="1821872" y="1648942"/>
        <a:ext cx="5465617" cy="540428"/>
      </dsp:txXfrm>
    </dsp:sp>
    <dsp:sp modelId="{8E34866B-C97E-9A40-ABD5-B4D355B4BC36}">
      <dsp:nvSpPr>
        <dsp:cNvPr id="0" name=""/>
        <dsp:cNvSpPr/>
      </dsp:nvSpPr>
      <dsp:spPr>
        <a:xfrm rot="10800000">
          <a:off x="0" y="825622"/>
          <a:ext cx="1821872" cy="831429"/>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Use</a:t>
          </a:r>
        </a:p>
      </dsp:txBody>
      <dsp:txXfrm rot="-10800000">
        <a:off x="0" y="825622"/>
        <a:ext cx="1821872" cy="540428"/>
      </dsp:txXfrm>
    </dsp:sp>
    <dsp:sp modelId="{4BD41A2B-20AB-7E41-8438-4B6A038E4FDA}">
      <dsp:nvSpPr>
        <dsp:cNvPr id="0" name=""/>
        <dsp:cNvSpPr/>
      </dsp:nvSpPr>
      <dsp:spPr>
        <a:xfrm>
          <a:off x="1821872" y="816386"/>
          <a:ext cx="5465617" cy="540428"/>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a:t>Use names as much as possible</a:t>
          </a:r>
        </a:p>
      </dsp:txBody>
      <dsp:txXfrm>
        <a:off x="1821872" y="816386"/>
        <a:ext cx="5465617" cy="540428"/>
      </dsp:txXfrm>
    </dsp:sp>
    <dsp:sp modelId="{70C5D148-0A11-3E4D-85CA-A71F8680DEE8}">
      <dsp:nvSpPr>
        <dsp:cNvPr id="0" name=""/>
        <dsp:cNvSpPr/>
      </dsp:nvSpPr>
      <dsp:spPr>
        <a:xfrm rot="10800000">
          <a:off x="0" y="2301"/>
          <a:ext cx="1821872" cy="831429"/>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129572" tIns="135128" rIns="129572" bIns="135128" numCol="1" spcCol="1270" anchor="ctr" anchorCtr="0">
          <a:noAutofit/>
        </a:bodyPr>
        <a:lstStyle/>
        <a:p>
          <a:pPr marL="0" lvl="0" indent="0" algn="ctr" defTabSz="844550">
            <a:lnSpc>
              <a:spcPct val="90000"/>
            </a:lnSpc>
            <a:spcBef>
              <a:spcPct val="0"/>
            </a:spcBef>
            <a:spcAft>
              <a:spcPct val="35000"/>
            </a:spcAft>
            <a:buNone/>
          </a:pPr>
          <a:r>
            <a:rPr lang="en-US" sz="1900" kern="1200"/>
            <a:t>Give</a:t>
          </a:r>
        </a:p>
      </dsp:txBody>
      <dsp:txXfrm rot="-10800000">
        <a:off x="0" y="2301"/>
        <a:ext cx="1821872" cy="540428"/>
      </dsp:txXfrm>
    </dsp:sp>
    <dsp:sp modelId="{D371110C-C61F-1843-9810-AE158936715D}">
      <dsp:nvSpPr>
        <dsp:cNvPr id="0" name=""/>
        <dsp:cNvSpPr/>
      </dsp:nvSpPr>
      <dsp:spPr>
        <a:xfrm>
          <a:off x="1821872" y="2301"/>
          <a:ext cx="5465617" cy="540428"/>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869" tIns="203200" rIns="110869" bIns="203200" numCol="1" spcCol="1270" anchor="ctr" anchorCtr="0">
          <a:noAutofit/>
        </a:bodyPr>
        <a:lstStyle/>
        <a:p>
          <a:pPr marL="0" lvl="0" indent="0" algn="l" defTabSz="711200">
            <a:lnSpc>
              <a:spcPct val="90000"/>
            </a:lnSpc>
            <a:spcBef>
              <a:spcPct val="0"/>
            </a:spcBef>
            <a:spcAft>
              <a:spcPct val="35000"/>
            </a:spcAft>
            <a:buNone/>
          </a:pPr>
          <a:r>
            <a:rPr lang="en-US" sz="1600" kern="1200" dirty="0"/>
            <a:t>Give students a chance to discuss the challenges they face</a:t>
          </a:r>
        </a:p>
      </dsp:txBody>
      <dsp:txXfrm>
        <a:off x="1821872" y="2301"/>
        <a:ext cx="5465617" cy="5404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E6C2A-2DA3-4A4C-9851-4785E99104C1}">
      <dsp:nvSpPr>
        <dsp:cNvPr id="0" name=""/>
        <dsp:cNvSpPr/>
      </dsp:nvSpPr>
      <dsp:spPr>
        <a:xfrm>
          <a:off x="0" y="717"/>
          <a:ext cx="694292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ED53C56-2196-4578-9BBC-94E3F02DEF27}">
      <dsp:nvSpPr>
        <dsp:cNvPr id="0" name=""/>
        <dsp:cNvSpPr/>
      </dsp:nvSpPr>
      <dsp:spPr>
        <a:xfrm>
          <a:off x="0" y="717"/>
          <a:ext cx="6942920" cy="117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b="0" u="sng" kern="1200" dirty="0">
              <a:hlinkClick xmlns:r="http://schemas.openxmlformats.org/officeDocument/2006/relationships" r:id="rId1"/>
            </a:rPr>
            <a:t>Planning and Delivering Induction and Transition </a:t>
          </a:r>
          <a:r>
            <a:rPr lang="en-US" sz="1900" b="0" kern="1200" dirty="0"/>
            <a:t>– A series of resources and good practice guides for those responsible for induction and transition of taught students.</a:t>
          </a:r>
        </a:p>
      </dsp:txBody>
      <dsp:txXfrm>
        <a:off x="0" y="717"/>
        <a:ext cx="6942920" cy="1175849"/>
      </dsp:txXfrm>
    </dsp:sp>
    <dsp:sp modelId="{D617922D-8914-4898-8BDA-DFE7EC6A1418}">
      <dsp:nvSpPr>
        <dsp:cNvPr id="0" name=""/>
        <dsp:cNvSpPr/>
      </dsp:nvSpPr>
      <dsp:spPr>
        <a:xfrm>
          <a:off x="0" y="1176567"/>
          <a:ext cx="694292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EC87506-28E7-4651-8E62-4BA1EB19FA93}">
      <dsp:nvSpPr>
        <dsp:cNvPr id="0" name=""/>
        <dsp:cNvSpPr/>
      </dsp:nvSpPr>
      <dsp:spPr>
        <a:xfrm>
          <a:off x="0" y="1176567"/>
          <a:ext cx="6942920" cy="117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0" u="sng" kern="1200">
              <a:hlinkClick xmlns:r="http://schemas.openxmlformats.org/officeDocument/2006/relationships" r:id="rId2"/>
            </a:rPr>
            <a:t>Inclusive Curriculum Design </a:t>
          </a:r>
          <a:r>
            <a:rPr lang="en-US" sz="1900" b="0" kern="1200"/>
            <a:t>– A repository of information and documents produced by the Inclusive Curriculum Design project for Student Success.</a:t>
          </a:r>
        </a:p>
      </dsp:txBody>
      <dsp:txXfrm>
        <a:off x="0" y="1176567"/>
        <a:ext cx="6942920" cy="1175849"/>
      </dsp:txXfrm>
    </dsp:sp>
    <dsp:sp modelId="{44857203-9AD8-415B-8769-E5D8907AAAB8}">
      <dsp:nvSpPr>
        <dsp:cNvPr id="0" name=""/>
        <dsp:cNvSpPr/>
      </dsp:nvSpPr>
      <dsp:spPr>
        <a:xfrm>
          <a:off x="0" y="2352416"/>
          <a:ext cx="694292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AF80E5C-B603-4920-8566-31D1293CAAB5}">
      <dsp:nvSpPr>
        <dsp:cNvPr id="0" name=""/>
        <dsp:cNvSpPr/>
      </dsp:nvSpPr>
      <dsp:spPr>
        <a:xfrm>
          <a:off x="0" y="2352416"/>
          <a:ext cx="6942920" cy="117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0" u="sng" kern="1200">
              <a:hlinkClick xmlns:r="http://schemas.openxmlformats.org/officeDocument/2006/relationships" r:id="rId3"/>
            </a:rPr>
            <a:t>Transitioning to Hybrid Delivery </a:t>
          </a:r>
          <a:r>
            <a:rPr lang="en-US" sz="1900" b="0" kern="1200"/>
            <a:t>– Support to help you deliver a Student </a:t>
          </a:r>
          <a:r>
            <a:rPr lang="en-US" sz="1900" b="0" kern="1200" err="1"/>
            <a:t>Centred</a:t>
          </a:r>
          <a:r>
            <a:rPr lang="en-US" sz="1900" b="0" kern="1200"/>
            <a:t> Active Learning Approach (SCALA) to student education.</a:t>
          </a:r>
        </a:p>
      </dsp:txBody>
      <dsp:txXfrm>
        <a:off x="0" y="2352416"/>
        <a:ext cx="6942920" cy="1175849"/>
      </dsp:txXfrm>
    </dsp:sp>
    <dsp:sp modelId="{6143329D-EF25-4A2D-9E20-24D2959ADD50}">
      <dsp:nvSpPr>
        <dsp:cNvPr id="0" name=""/>
        <dsp:cNvSpPr/>
      </dsp:nvSpPr>
      <dsp:spPr>
        <a:xfrm>
          <a:off x="0" y="3528265"/>
          <a:ext cx="694292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334A51C-8EF2-4FED-B2F4-8F34131DF500}">
      <dsp:nvSpPr>
        <dsp:cNvPr id="0" name=""/>
        <dsp:cNvSpPr/>
      </dsp:nvSpPr>
      <dsp:spPr>
        <a:xfrm>
          <a:off x="0" y="3528265"/>
          <a:ext cx="6942920" cy="117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b="0" u="sng" kern="1200">
              <a:hlinkClick xmlns:r="http://schemas.openxmlformats.org/officeDocument/2006/relationships" r:id="rId4"/>
            </a:rPr>
            <a:t>Signposting to support Sense of Belonging</a:t>
          </a:r>
          <a:r>
            <a:rPr lang="en-US" sz="1900" b="0" u="sng" kern="1200">
              <a:latin typeface="Gill Sans MT" panose="020B0502020104020203"/>
              <a:hlinkClick xmlns:r="http://schemas.openxmlformats.org/officeDocument/2006/relationships" r:id="rId4"/>
            </a:rPr>
            <a:t> </a:t>
          </a:r>
          <a:r>
            <a:rPr lang="en-US" sz="1900" b="0" u="sng" kern="1200"/>
            <a:t> </a:t>
          </a:r>
          <a:r>
            <a:rPr lang="en-US" sz="1900" b="0" kern="1200"/>
            <a:t>– A directory to help you signpost your students to relevant resources and support services.</a:t>
          </a:r>
          <a:endParaRPr lang="en-US" sz="1900" kern="1200" dirty="0"/>
        </a:p>
      </dsp:txBody>
      <dsp:txXfrm>
        <a:off x="0" y="3528265"/>
        <a:ext cx="6942920" cy="1175849"/>
      </dsp:txXfrm>
    </dsp:sp>
    <dsp:sp modelId="{5370AD3E-33CF-4E63-9A9F-E720E642CD27}">
      <dsp:nvSpPr>
        <dsp:cNvPr id="0" name=""/>
        <dsp:cNvSpPr/>
      </dsp:nvSpPr>
      <dsp:spPr>
        <a:xfrm>
          <a:off x="0" y="4704114"/>
          <a:ext cx="694292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29635CF-28FE-4395-B904-52F4984323B9}">
      <dsp:nvSpPr>
        <dsp:cNvPr id="0" name=""/>
        <dsp:cNvSpPr/>
      </dsp:nvSpPr>
      <dsp:spPr>
        <a:xfrm>
          <a:off x="0" y="4704114"/>
          <a:ext cx="6942920" cy="11758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en-US" sz="1900" kern="1200" dirty="0">
              <a:latin typeface="Gill Sans MT" panose="020B0502020104020203"/>
              <a:hlinkClick xmlns:r="http://schemas.openxmlformats.org/officeDocument/2006/relationships" r:id="rId5"/>
            </a:rPr>
            <a:t>Co-curricular Activities for Sense of Belonging</a:t>
          </a:r>
          <a:r>
            <a:rPr lang="en-US" sz="1900" kern="1200" dirty="0">
              <a:latin typeface="Gill Sans MT" panose="020B0502020104020203"/>
            </a:rPr>
            <a:t> - A </a:t>
          </a:r>
          <a:r>
            <a:rPr lang="en-US" sz="1900" kern="1200" dirty="0"/>
            <a:t>directory </a:t>
          </a:r>
          <a:r>
            <a:rPr lang="en-US" sz="1900" kern="1200" dirty="0">
              <a:latin typeface="Gill Sans MT" panose="020B0502020104020203"/>
            </a:rPr>
            <a:t>to help you signpost your students to co-curricular activities that will help your students</a:t>
          </a:r>
          <a:r>
            <a:rPr lang="en-US" sz="1900" kern="1200" dirty="0"/>
            <a:t> to </a:t>
          </a:r>
          <a:r>
            <a:rPr lang="en-US" sz="1900" kern="1200" dirty="0">
              <a:latin typeface="Gill Sans MT" panose="020B0502020104020203"/>
            </a:rPr>
            <a:t>settle</a:t>
          </a:r>
          <a:r>
            <a:rPr lang="en-US" sz="1900" kern="1200" dirty="0"/>
            <a:t> into university </a:t>
          </a:r>
          <a:r>
            <a:rPr lang="en-US" sz="1900" kern="1200" dirty="0">
              <a:latin typeface="Gill Sans MT" panose="020B0502020104020203"/>
            </a:rPr>
            <a:t>life and meet</a:t>
          </a:r>
          <a:r>
            <a:rPr lang="en-US" sz="1900" kern="1200" dirty="0"/>
            <a:t> new people</a:t>
          </a:r>
          <a:r>
            <a:rPr lang="en-US" sz="1900" kern="1200" dirty="0">
              <a:latin typeface="Gill Sans MT" panose="020B0502020104020203"/>
            </a:rPr>
            <a:t>.</a:t>
          </a:r>
          <a:endParaRPr lang="en-US" sz="1900" kern="1200" dirty="0"/>
        </a:p>
      </dsp:txBody>
      <dsp:txXfrm>
        <a:off x="0" y="4704114"/>
        <a:ext cx="6942920" cy="117584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EB778-8BBB-9D40-B372-3A035EA03E0A}" type="datetimeFigureOut">
              <a:rPr lang="en-GB" smtClean="0"/>
              <a:t>20/08/2020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DBF21-777A-5046-B048-4E653C632703}" type="slidenum">
              <a:rPr lang="en-GB" smtClean="0"/>
              <a:t>‹#›</a:t>
            </a:fld>
            <a:endParaRPr lang="en-GB"/>
          </a:p>
        </p:txBody>
      </p:sp>
    </p:spTree>
    <p:extLst>
      <p:ext uri="{BB962C8B-B14F-4D97-AF65-F5344CB8AC3E}">
        <p14:creationId xmlns:p14="http://schemas.microsoft.com/office/powerpoint/2010/main" val="404001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9DBF21-777A-5046-B048-4E653C632703}" type="slidenum">
              <a:rPr lang="en-GB" smtClean="0"/>
              <a:t>5</a:t>
            </a:fld>
            <a:endParaRPr lang="en-GB"/>
          </a:p>
        </p:txBody>
      </p:sp>
    </p:spTree>
    <p:extLst>
      <p:ext uri="{BB962C8B-B14F-4D97-AF65-F5344CB8AC3E}">
        <p14:creationId xmlns:p14="http://schemas.microsoft.com/office/powerpoint/2010/main" val="3350425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9DBF21-777A-5046-B048-4E653C632703}" type="slidenum">
              <a:rPr lang="en-GB" smtClean="0"/>
              <a:t>9</a:t>
            </a:fld>
            <a:endParaRPr lang="en-GB"/>
          </a:p>
        </p:txBody>
      </p:sp>
    </p:spTree>
    <p:extLst>
      <p:ext uri="{BB962C8B-B14F-4D97-AF65-F5344CB8AC3E}">
        <p14:creationId xmlns:p14="http://schemas.microsoft.com/office/powerpoint/2010/main" val="4210116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9DBF21-777A-5046-B048-4E653C632703}" type="slidenum">
              <a:rPr lang="en-GB" smtClean="0"/>
              <a:t>10</a:t>
            </a:fld>
            <a:endParaRPr lang="en-GB"/>
          </a:p>
        </p:txBody>
      </p:sp>
    </p:spTree>
    <p:extLst>
      <p:ext uri="{BB962C8B-B14F-4D97-AF65-F5344CB8AC3E}">
        <p14:creationId xmlns:p14="http://schemas.microsoft.com/office/powerpoint/2010/main" val="16299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89DBF21-777A-5046-B048-4E653C632703}" type="slidenum">
              <a:rPr lang="en-GB" smtClean="0"/>
              <a:t>16</a:t>
            </a:fld>
            <a:endParaRPr lang="en-GB"/>
          </a:p>
        </p:txBody>
      </p:sp>
    </p:spTree>
    <p:extLst>
      <p:ext uri="{BB962C8B-B14F-4D97-AF65-F5344CB8AC3E}">
        <p14:creationId xmlns:p14="http://schemas.microsoft.com/office/powerpoint/2010/main" val="3985754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9DBF21-777A-5046-B048-4E653C632703}" type="slidenum">
              <a:rPr lang="en-GB" smtClean="0"/>
              <a:t>17</a:t>
            </a:fld>
            <a:endParaRPr lang="en-GB"/>
          </a:p>
        </p:txBody>
      </p:sp>
    </p:spTree>
    <p:extLst>
      <p:ext uri="{BB962C8B-B14F-4D97-AF65-F5344CB8AC3E}">
        <p14:creationId xmlns:p14="http://schemas.microsoft.com/office/powerpoint/2010/main" val="415380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7" name="Date Placeholder 6"/>
          <p:cNvSpPr>
            <a:spLocks noGrp="1"/>
          </p:cNvSpPr>
          <p:nvPr>
            <p:ph type="dt" sz="half" idx="10"/>
          </p:nvPr>
        </p:nvSpPr>
        <p:spPr/>
        <p:txBody>
          <a:bodyPr/>
          <a:lstStyle/>
          <a:p>
            <a:fld id="{34CAFA3B-C878-5842-813C-FEA441652BB8}" type="datetimeFigureOut">
              <a:rPr lang="en-GB" smtClean="0"/>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5266841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4CAFA3B-C878-5842-813C-FEA441652BB8}"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49983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4CAFA3B-C878-5842-813C-FEA441652BB8}" type="datetimeFigureOut">
              <a:rPr lang="en-GB" smtClean="0"/>
              <a:t>20/08/2020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1440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4CAFA3B-C878-5842-813C-FEA441652BB8}" type="datetimeFigureOut">
              <a:rPr lang="en-GB" smtClean="0"/>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14696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34CAFA3B-C878-5842-813C-FEA441652BB8}" type="datetimeFigureOut">
              <a:rPr lang="en-GB" smtClean="0"/>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7188791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Date Placeholder 7"/>
          <p:cNvSpPr>
            <a:spLocks noGrp="1"/>
          </p:cNvSpPr>
          <p:nvPr>
            <p:ph type="dt" sz="half" idx="10"/>
          </p:nvPr>
        </p:nvSpPr>
        <p:spPr/>
        <p:txBody>
          <a:bodyPr/>
          <a:lstStyle/>
          <a:p>
            <a:fld id="{34CAFA3B-C878-5842-813C-FEA441652BB8}" type="datetimeFigureOut">
              <a:rPr lang="en-GB" smtClean="0"/>
              <a:t>20/08/2020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233698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34CAFA3B-C878-5842-813C-FEA441652BB8}" type="datetimeFigureOut">
              <a:rPr lang="en-GB" smtClean="0"/>
              <a:t>20/08/2020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646CB-758C-FB4D-940A-294BFB535402}" type="slidenum">
              <a:rPr lang="en-GB" smtClean="0"/>
              <a:t>‹#›</a:t>
            </a:fld>
            <a:endParaRPr lang="en-GB"/>
          </a:p>
        </p:txBody>
      </p:sp>
      <p:sp>
        <p:nvSpPr>
          <p:cNvPr id="10" name="Title 9"/>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86910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4CAFA3B-C878-5842-813C-FEA441652BB8}" type="datetimeFigureOut">
              <a:rPr lang="en-GB" smtClean="0"/>
              <a:t>20/08/2020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70438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AFA3B-C878-5842-813C-FEA441652BB8}" type="datetimeFigureOut">
              <a:rPr lang="en-GB" smtClean="0"/>
              <a:t>20/08/2020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223030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34CAFA3B-C878-5842-813C-FEA441652BB8}" type="datetimeFigureOut">
              <a:rPr lang="en-GB" smtClean="0"/>
              <a:t>20/08/2020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311298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4CAFA3B-C878-5842-813C-FEA441652BB8}" type="datetimeFigureOut">
              <a:rPr lang="en-GB" smtClean="0"/>
              <a:t>20/08/2020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693646CB-758C-FB4D-940A-294BFB535402}" type="slidenum">
              <a:rPr lang="en-GB" smtClean="0"/>
              <a:t>‹#›</a:t>
            </a:fld>
            <a:endParaRPr lang="en-GB"/>
          </a:p>
        </p:txBody>
      </p:sp>
    </p:spTree>
    <p:extLst>
      <p:ext uri="{BB962C8B-B14F-4D97-AF65-F5344CB8AC3E}">
        <p14:creationId xmlns:p14="http://schemas.microsoft.com/office/powerpoint/2010/main" val="231793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4CAFA3B-C878-5842-813C-FEA441652BB8}" type="datetimeFigureOut">
              <a:rPr lang="en-GB" smtClean="0"/>
              <a:t>20/08/2020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93646CB-758C-FB4D-940A-294BFB535402}" type="slidenum">
              <a:rPr lang="en-GB" smtClean="0"/>
              <a:t>‹#›</a:t>
            </a:fld>
            <a:endParaRPr lang="en-GB"/>
          </a:p>
        </p:txBody>
      </p:sp>
    </p:spTree>
    <p:extLst>
      <p:ext uri="{BB962C8B-B14F-4D97-AF65-F5344CB8AC3E}">
        <p14:creationId xmlns:p14="http://schemas.microsoft.com/office/powerpoint/2010/main" val="41783472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2" Type="http://schemas.openxmlformats.org/officeDocument/2006/relationships/hyperlink" Target="mailto:r.payne@leeds.ac.uk"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39A0-9807-004D-AA2B-B10B0074FB05}"/>
              </a:ext>
            </a:extLst>
          </p:cNvPr>
          <p:cNvSpPr>
            <a:spLocks noGrp="1"/>
          </p:cNvSpPr>
          <p:nvPr>
            <p:ph type="ctrTitle"/>
          </p:nvPr>
        </p:nvSpPr>
        <p:spPr/>
        <p:txBody>
          <a:bodyPr/>
          <a:lstStyle/>
          <a:p>
            <a:r>
              <a:rPr lang="en-GB" dirty="0"/>
              <a:t>Sense of belonging</a:t>
            </a:r>
          </a:p>
        </p:txBody>
      </p:sp>
      <p:sp>
        <p:nvSpPr>
          <p:cNvPr id="3" name="Subtitle 2">
            <a:extLst>
              <a:ext uri="{FF2B5EF4-FFF2-40B4-BE49-F238E27FC236}">
                <a16:creationId xmlns:a16="http://schemas.microsoft.com/office/drawing/2014/main" id="{2A8FD9B5-BE5E-424B-88E9-907249C35965}"/>
              </a:ext>
            </a:extLst>
          </p:cNvPr>
          <p:cNvSpPr>
            <a:spLocks noGrp="1"/>
          </p:cNvSpPr>
          <p:nvPr>
            <p:ph type="subTitle" idx="1"/>
          </p:nvPr>
        </p:nvSpPr>
        <p:spPr>
          <a:xfrm>
            <a:off x="2354317" y="4352544"/>
            <a:ext cx="7598979" cy="1239894"/>
          </a:xfrm>
        </p:spPr>
        <p:txBody>
          <a:bodyPr vert="horz" lIns="91440" tIns="45720" rIns="91440" bIns="45720" rtlCol="0" anchor="t">
            <a:normAutofit/>
          </a:bodyPr>
          <a:lstStyle/>
          <a:p>
            <a:r>
              <a:rPr lang="en-GB" sz="2400" dirty="0"/>
              <a:t>Never underestimate the difference you can make</a:t>
            </a:r>
          </a:p>
        </p:txBody>
      </p:sp>
    </p:spTree>
    <p:extLst>
      <p:ext uri="{BB962C8B-B14F-4D97-AF65-F5344CB8AC3E}">
        <p14:creationId xmlns:p14="http://schemas.microsoft.com/office/powerpoint/2010/main" val="4059139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13">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7C14D-CBB6-504D-9737-75C09B47E0BF}"/>
              </a:ext>
              <a:ext uri="{C183D7F6-B498-43B3-948B-1728B52AA6E4}">
                <adec:decorative xmlns:adec="http://schemas.microsoft.com/office/drawing/2017/decorative" val="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300" dirty="0">
                <a:solidFill>
                  <a:srgbClr val="FFFFFF"/>
                </a:solidFill>
              </a:rPr>
              <a:t>Our students have told us they feel a sense of belonging when</a:t>
            </a:r>
          </a:p>
        </p:txBody>
      </p:sp>
      <p:sp>
        <p:nvSpPr>
          <p:cNvPr id="3" name="Content Placeholder 2">
            <a:extLst>
              <a:ext uri="{FF2B5EF4-FFF2-40B4-BE49-F238E27FC236}">
                <a16:creationId xmlns:a16="http://schemas.microsoft.com/office/drawing/2014/main" id="{30485D1A-032D-904A-830E-21A417578A96}"/>
              </a:ext>
              <a:ext uri="{C183D7F6-B498-43B3-948B-1728B52AA6E4}">
                <adec:decorative xmlns:adec="http://schemas.microsoft.com/office/drawing/2017/decorative" val="1"/>
              </a:ext>
            </a:extLst>
          </p:cNvPr>
          <p:cNvSpPr>
            <a:spLocks noGrp="1"/>
          </p:cNvSpPr>
          <p:nvPr>
            <p:ph idx="1"/>
          </p:nvPr>
        </p:nvSpPr>
        <p:spPr>
          <a:xfrm>
            <a:off x="5591695" y="1402080"/>
            <a:ext cx="5320696" cy="4053840"/>
          </a:xfrm>
        </p:spPr>
        <p:txBody>
          <a:bodyPr anchor="ctr">
            <a:normAutofit/>
          </a:bodyPr>
          <a:lstStyle/>
          <a:p>
            <a:pPr marL="0" indent="0">
              <a:buNone/>
            </a:pPr>
            <a:endParaRPr lang="en-GB"/>
          </a:p>
          <a:p>
            <a:pPr marL="0" indent="0">
              <a:buNone/>
            </a:pPr>
            <a:endParaRPr lang="en-GB"/>
          </a:p>
          <a:p>
            <a:pPr marL="0" indent="0">
              <a:buNone/>
            </a:pPr>
            <a:endParaRPr lang="en-GB"/>
          </a:p>
          <a:p>
            <a:endParaRPr lang="en-GB"/>
          </a:p>
          <a:p>
            <a:endParaRPr lang="en-GB"/>
          </a:p>
        </p:txBody>
      </p:sp>
      <p:sp>
        <p:nvSpPr>
          <p:cNvPr id="4" name="Oval Callout 3">
            <a:extLst>
              <a:ext uri="{FF2B5EF4-FFF2-40B4-BE49-F238E27FC236}">
                <a16:creationId xmlns:a16="http://schemas.microsoft.com/office/drawing/2014/main" id="{C6A8CC47-6469-9C40-8572-5F7199044F50}"/>
              </a:ext>
            </a:extLst>
          </p:cNvPr>
          <p:cNvSpPr/>
          <p:nvPr/>
        </p:nvSpPr>
        <p:spPr>
          <a:xfrm>
            <a:off x="7538064" y="317035"/>
            <a:ext cx="2676088" cy="20555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600"/>
              </a:spcAft>
            </a:pPr>
            <a:r>
              <a:rPr lang="en-GB" dirty="0">
                <a:solidFill>
                  <a:schemeClr val="tx1"/>
                </a:solidFill>
              </a:rPr>
              <a:t>‘I get a chance to express my thoughts freely without being judged’</a:t>
            </a:r>
          </a:p>
        </p:txBody>
      </p:sp>
      <p:sp>
        <p:nvSpPr>
          <p:cNvPr id="5" name="Oval Callout 4">
            <a:extLst>
              <a:ext uri="{FF2B5EF4-FFF2-40B4-BE49-F238E27FC236}">
                <a16:creationId xmlns:a16="http://schemas.microsoft.com/office/drawing/2014/main" id="{A09CF737-54E7-E44C-8DB3-8ED134C14339}"/>
              </a:ext>
            </a:extLst>
          </p:cNvPr>
          <p:cNvSpPr/>
          <p:nvPr/>
        </p:nvSpPr>
        <p:spPr>
          <a:xfrm>
            <a:off x="5203340" y="1894388"/>
            <a:ext cx="2676088" cy="20555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Aft>
                <a:spcPts val="600"/>
              </a:spcAft>
            </a:pPr>
            <a:r>
              <a:rPr lang="en-GB" dirty="0">
                <a:solidFill>
                  <a:schemeClr val="tx1"/>
                </a:solidFill>
              </a:rPr>
              <a:t>‘I see lots of familiar faces’</a:t>
            </a:r>
          </a:p>
        </p:txBody>
      </p:sp>
      <p:sp>
        <p:nvSpPr>
          <p:cNvPr id="6" name="Oval Callout 5">
            <a:extLst>
              <a:ext uri="{FF2B5EF4-FFF2-40B4-BE49-F238E27FC236}">
                <a16:creationId xmlns:a16="http://schemas.microsoft.com/office/drawing/2014/main" id="{CE91A2EC-3642-8341-A4F1-438A3614CD92}"/>
              </a:ext>
            </a:extLst>
          </p:cNvPr>
          <p:cNvSpPr/>
          <p:nvPr/>
        </p:nvSpPr>
        <p:spPr>
          <a:xfrm>
            <a:off x="9062906" y="2401223"/>
            <a:ext cx="2676088" cy="20555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dirty="0">
                <a:solidFill>
                  <a:schemeClr val="tx1"/>
                </a:solidFill>
              </a:rPr>
              <a:t>‘there’s a feedback session because I feel my hard work has paid off’</a:t>
            </a:r>
          </a:p>
        </p:txBody>
      </p:sp>
      <p:sp>
        <p:nvSpPr>
          <p:cNvPr id="7" name="Oval Callout 6">
            <a:extLst>
              <a:ext uri="{FF2B5EF4-FFF2-40B4-BE49-F238E27FC236}">
                <a16:creationId xmlns:a16="http://schemas.microsoft.com/office/drawing/2014/main" id="{49509011-9EEB-CF4B-99D8-3D67897E8319}"/>
              </a:ext>
            </a:extLst>
          </p:cNvPr>
          <p:cNvSpPr/>
          <p:nvPr/>
        </p:nvSpPr>
        <p:spPr>
          <a:xfrm>
            <a:off x="6495940" y="3949942"/>
            <a:ext cx="2676088" cy="205555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spcAft>
                <a:spcPts val="600"/>
              </a:spcAft>
            </a:pPr>
            <a:r>
              <a:rPr lang="en-GB" dirty="0">
                <a:solidFill>
                  <a:schemeClr val="tx1"/>
                </a:solidFill>
              </a:rPr>
              <a:t>‘our lecturers remember our names and our future plans’</a:t>
            </a:r>
          </a:p>
        </p:txBody>
      </p:sp>
    </p:spTree>
    <p:extLst>
      <p:ext uri="{BB962C8B-B14F-4D97-AF65-F5344CB8AC3E}">
        <p14:creationId xmlns:p14="http://schemas.microsoft.com/office/powerpoint/2010/main" val="48599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EFD3BB-43A8-5941-B962-72F0F864B0FE}"/>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GB" dirty="0">
                <a:solidFill>
                  <a:schemeClr val="bg1"/>
                </a:solidFill>
              </a:rPr>
              <a:t>A few ideas</a:t>
            </a:r>
          </a:p>
        </p:txBody>
      </p:sp>
      <p:graphicFrame>
        <p:nvGraphicFramePr>
          <p:cNvPr id="7" name="Content Placeholder 2" descr="Give students a chance to discuss the challenges they face&#10;Use names as much as possible&#10;Show awareness of diversity and talk about different student characteristics, such as part-time, carer and mature students&#10;Allow students to choose whether or not to contribute online&#10;Leave cameras on as much as possible – familiar faces count&#10;Share information about your own life if you are comfortable doing this&#10;Offer a range of times when students know they can contact you&#10;Remember cultural differences and expectations of teachers&#10;">
            <a:extLst>
              <a:ext uri="{FF2B5EF4-FFF2-40B4-BE49-F238E27FC236}">
                <a16:creationId xmlns:a16="http://schemas.microsoft.com/office/drawing/2014/main" id="{1168FEBF-D4BA-490E-BBE0-EBFE9E84644F}"/>
              </a:ext>
            </a:extLst>
          </p:cNvPr>
          <p:cNvGraphicFramePr/>
          <p:nvPr>
            <p:extLst>
              <p:ext uri="{D42A27DB-BD31-4B8C-83A1-F6EECF244321}">
                <p14:modId xmlns:p14="http://schemas.microsoft.com/office/powerpoint/2010/main" val="1994388004"/>
              </p:ext>
            </p:extLst>
          </p:nvPr>
        </p:nvGraphicFramePr>
        <p:xfrm>
          <a:off x="4793674" y="304799"/>
          <a:ext cx="7287490" cy="6308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930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19CBC5-1E35-BD4A-8342-C3244E5BE2A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400">
                <a:solidFill>
                  <a:srgbClr val="FFFFFF"/>
                </a:solidFill>
              </a:rPr>
              <a:t>What Our new students will need in 2020</a:t>
            </a:r>
          </a:p>
        </p:txBody>
      </p:sp>
      <p:sp>
        <p:nvSpPr>
          <p:cNvPr id="3" name="Content Placeholder 2">
            <a:extLst>
              <a:ext uri="{FF2B5EF4-FFF2-40B4-BE49-F238E27FC236}">
                <a16:creationId xmlns:a16="http://schemas.microsoft.com/office/drawing/2014/main" id="{E1315509-9644-8048-868B-62A7593F3B73}"/>
              </a:ext>
            </a:extLst>
          </p:cNvPr>
          <p:cNvSpPr>
            <a:spLocks noGrp="1"/>
          </p:cNvSpPr>
          <p:nvPr>
            <p:ph idx="1"/>
          </p:nvPr>
        </p:nvSpPr>
        <p:spPr>
          <a:xfrm>
            <a:off x="5232805" y="841363"/>
            <a:ext cx="6469044" cy="5287588"/>
          </a:xfrm>
        </p:spPr>
        <p:txBody>
          <a:bodyPr anchor="ctr">
            <a:normAutofit/>
          </a:bodyPr>
          <a:lstStyle/>
          <a:p>
            <a:r>
              <a:rPr lang="en-GB" sz="2000"/>
              <a:t>help understanding how to contact and speak to academic staff</a:t>
            </a:r>
          </a:p>
          <a:p>
            <a:r>
              <a:rPr lang="en-GB" sz="2000"/>
              <a:t>help to make contributions and ask questions</a:t>
            </a:r>
          </a:p>
          <a:p>
            <a:r>
              <a:rPr lang="en-GB" sz="2000"/>
              <a:t>to be welcomed from a range of routes to university such as BTEC, Access and A level.</a:t>
            </a:r>
            <a:endParaRPr lang="en-GB"/>
          </a:p>
          <a:p>
            <a:r>
              <a:rPr lang="en-GB" sz="2000"/>
              <a:t>to know how to join and leave sessions</a:t>
            </a:r>
          </a:p>
          <a:p>
            <a:r>
              <a:rPr lang="en-GB" sz="2000"/>
              <a:t>photos and maps, because they don’t know our campus</a:t>
            </a:r>
          </a:p>
          <a:p>
            <a:r>
              <a:rPr lang="en-GB" sz="2000"/>
              <a:t>explanations of activities they might not be familiar with, not to make assumptions</a:t>
            </a:r>
          </a:p>
          <a:p>
            <a:r>
              <a:rPr lang="en-GB" sz="2000"/>
              <a:t>additional support if their previous education has been disrupted by COVID-19</a:t>
            </a:r>
          </a:p>
          <a:p>
            <a:r>
              <a:rPr lang="en-GB" sz="2000"/>
              <a:t>to know they belong at Leeds and that they have earned their places because we believe they can succeed</a:t>
            </a:r>
          </a:p>
          <a:p>
            <a:endParaRPr lang="en-GB"/>
          </a:p>
        </p:txBody>
      </p:sp>
    </p:spTree>
    <p:extLst>
      <p:ext uri="{BB962C8B-B14F-4D97-AF65-F5344CB8AC3E}">
        <p14:creationId xmlns:p14="http://schemas.microsoft.com/office/powerpoint/2010/main" val="256966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9" name="Rectangle 21">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56463A-B037-7142-A5D3-7730DFE359BC}"/>
              </a:ext>
            </a:extLst>
          </p:cNvPr>
          <p:cNvSpPr>
            <a:spLocks noGrp="1"/>
          </p:cNvSpPr>
          <p:nvPr>
            <p:ph type="title"/>
          </p:nvPr>
        </p:nvSpPr>
        <p:spPr>
          <a:xfrm>
            <a:off x="643466" y="643467"/>
            <a:ext cx="6461527" cy="1185333"/>
          </a:xfrm>
          <a:noFill/>
          <a:ln>
            <a:solidFill>
              <a:schemeClr val="bg1"/>
            </a:solidFill>
          </a:ln>
        </p:spPr>
        <p:txBody>
          <a:bodyPr wrap="square">
            <a:normAutofit fontScale="90000"/>
          </a:bodyPr>
          <a:lstStyle/>
          <a:p>
            <a:br>
              <a:rPr lang="en-GB" sz="2000" b="1" dirty="0">
                <a:solidFill>
                  <a:schemeClr val="bg1"/>
                </a:solidFill>
              </a:rPr>
            </a:br>
            <a:r>
              <a:rPr lang="en-GB" sz="2000" b="1" dirty="0">
                <a:solidFill>
                  <a:schemeClr val="bg1"/>
                </a:solidFill>
              </a:rPr>
              <a:t>Some tips for developing sense of belonging in teaching</a:t>
            </a:r>
            <a:br>
              <a:rPr lang="en-GB" sz="2000" b="1" dirty="0">
                <a:solidFill>
                  <a:schemeClr val="bg1"/>
                </a:solidFill>
              </a:rPr>
            </a:br>
            <a:endParaRPr lang="en-GB" sz="2000" dirty="0">
              <a:solidFill>
                <a:schemeClr val="bg1"/>
              </a:solidFill>
            </a:endParaRPr>
          </a:p>
        </p:txBody>
      </p:sp>
      <p:sp>
        <p:nvSpPr>
          <p:cNvPr id="3" name="Content Placeholder 2">
            <a:extLst>
              <a:ext uri="{FF2B5EF4-FFF2-40B4-BE49-F238E27FC236}">
                <a16:creationId xmlns:a16="http://schemas.microsoft.com/office/drawing/2014/main" id="{401FCAFD-B24B-A449-BF1F-90BED0A0459A}"/>
              </a:ext>
            </a:extLst>
          </p:cNvPr>
          <p:cNvSpPr>
            <a:spLocks noGrp="1"/>
          </p:cNvSpPr>
          <p:nvPr>
            <p:ph idx="1"/>
          </p:nvPr>
        </p:nvSpPr>
        <p:spPr>
          <a:xfrm>
            <a:off x="643467" y="2049517"/>
            <a:ext cx="6619181" cy="4529959"/>
          </a:xfrm>
        </p:spPr>
        <p:txBody>
          <a:bodyPr>
            <a:normAutofit/>
          </a:bodyPr>
          <a:lstStyle/>
          <a:p>
            <a:pPr>
              <a:lnSpc>
                <a:spcPct val="90000"/>
              </a:lnSpc>
            </a:pPr>
            <a:r>
              <a:rPr lang="en-GB">
                <a:solidFill>
                  <a:schemeClr val="bg1"/>
                </a:solidFill>
              </a:rPr>
              <a:t>Check students’ preferred names and pronoun use</a:t>
            </a:r>
          </a:p>
          <a:p>
            <a:pPr>
              <a:lnSpc>
                <a:spcPct val="90000"/>
              </a:lnSpc>
            </a:pPr>
            <a:r>
              <a:rPr lang="en-GB">
                <a:solidFill>
                  <a:schemeClr val="bg1"/>
                </a:solidFill>
              </a:rPr>
              <a:t>Ask students to help co-create reading lists by suggesting items they’ve read, perhaps on social media</a:t>
            </a:r>
          </a:p>
          <a:p>
            <a:pPr>
              <a:lnSpc>
                <a:spcPct val="90000"/>
              </a:lnSpc>
            </a:pPr>
            <a:r>
              <a:rPr lang="en-GB">
                <a:solidFill>
                  <a:schemeClr val="bg1"/>
                </a:solidFill>
              </a:rPr>
              <a:t>Consider student-led formative assessment design and choice</a:t>
            </a:r>
          </a:p>
          <a:p>
            <a:pPr>
              <a:lnSpc>
                <a:spcPct val="90000"/>
              </a:lnSpc>
            </a:pPr>
            <a:r>
              <a:rPr lang="en-GB">
                <a:solidFill>
                  <a:schemeClr val="bg1"/>
                </a:solidFill>
              </a:rPr>
              <a:t>Assign students to discussion groups and have each student in more than one group – this widens their friendship opportunities</a:t>
            </a:r>
          </a:p>
          <a:p>
            <a:pPr>
              <a:lnSpc>
                <a:spcPct val="90000"/>
              </a:lnSpc>
            </a:pPr>
            <a:r>
              <a:rPr lang="en-GB">
                <a:solidFill>
                  <a:schemeClr val="bg1"/>
                </a:solidFill>
              </a:rPr>
              <a:t>Help facilitate student-led study groups</a:t>
            </a:r>
          </a:p>
          <a:p>
            <a:pPr>
              <a:lnSpc>
                <a:spcPct val="90000"/>
              </a:lnSpc>
            </a:pPr>
            <a:r>
              <a:rPr lang="en-GB">
                <a:solidFill>
                  <a:schemeClr val="bg1"/>
                </a:solidFill>
              </a:rPr>
              <a:t>Start sessions early and finish late if you can – encourage informal chat</a:t>
            </a:r>
          </a:p>
          <a:p>
            <a:pPr>
              <a:lnSpc>
                <a:spcPct val="90000"/>
              </a:lnSpc>
            </a:pPr>
            <a:r>
              <a:rPr lang="en-GB">
                <a:solidFill>
                  <a:schemeClr val="bg1"/>
                </a:solidFill>
              </a:rPr>
              <a:t>Seek feedback regularly – is the pace OK? Is everything clear?</a:t>
            </a:r>
          </a:p>
          <a:p>
            <a:pPr>
              <a:lnSpc>
                <a:spcPct val="90000"/>
              </a:lnSpc>
            </a:pPr>
            <a:r>
              <a:rPr lang="en-GB">
                <a:solidFill>
                  <a:schemeClr val="bg1"/>
                </a:solidFill>
              </a:rPr>
              <a:t>Follow up on absences – consider routinely taking a register</a:t>
            </a:r>
          </a:p>
        </p:txBody>
      </p:sp>
      <p:pic>
        <p:nvPicPr>
          <p:cNvPr id="17" name="Picture 16">
            <a:extLst>
              <a:ext uri="{FF2B5EF4-FFF2-40B4-BE49-F238E27FC236}">
                <a16:creationId xmlns:a16="http://schemas.microsoft.com/office/drawing/2014/main" id="{13280AF5-80C1-44FD-A977-5A81C4BB7F66}"/>
              </a:ext>
              <a:ext uri="{C183D7F6-B498-43B3-948B-1728B52AA6E4}">
                <adec:decorative xmlns:adec="http://schemas.microsoft.com/office/drawing/2017/decorative" val="1"/>
              </a:ext>
            </a:extLst>
          </p:cNvPr>
          <p:cNvPicPr>
            <a:picLocks noChangeAspect="1"/>
          </p:cNvPicPr>
          <p:nvPr/>
        </p:nvPicPr>
        <p:blipFill rotWithShape="1">
          <a:blip r:embed="rId2"/>
          <a:srcRect l="31688" r="23193" b="-1"/>
          <a:stretch/>
        </p:blipFill>
        <p:spPr>
          <a:xfrm>
            <a:off x="8119870" y="792342"/>
            <a:ext cx="3428662" cy="5072484"/>
          </a:xfrm>
          <a:prstGeom prst="rect">
            <a:avLst/>
          </a:prstGeom>
        </p:spPr>
      </p:pic>
    </p:spTree>
    <p:extLst>
      <p:ext uri="{BB962C8B-B14F-4D97-AF65-F5344CB8AC3E}">
        <p14:creationId xmlns:p14="http://schemas.microsoft.com/office/powerpoint/2010/main" val="4062001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42855-1DB8-CA48-9925-4667C54F445B}"/>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400">
                <a:solidFill>
                  <a:srgbClr val="FFFFFF"/>
                </a:solidFill>
              </a:rPr>
              <a:t>Academic personal tutoring</a:t>
            </a:r>
          </a:p>
        </p:txBody>
      </p:sp>
      <p:sp>
        <p:nvSpPr>
          <p:cNvPr id="3" name="Content Placeholder 2">
            <a:extLst>
              <a:ext uri="{FF2B5EF4-FFF2-40B4-BE49-F238E27FC236}">
                <a16:creationId xmlns:a16="http://schemas.microsoft.com/office/drawing/2014/main" id="{B5632FF1-0FD1-7949-B83C-CE3BE9EB2F71}"/>
              </a:ext>
            </a:extLst>
          </p:cNvPr>
          <p:cNvSpPr>
            <a:spLocks noGrp="1"/>
          </p:cNvSpPr>
          <p:nvPr>
            <p:ph idx="1"/>
          </p:nvPr>
        </p:nvSpPr>
        <p:spPr>
          <a:xfrm>
            <a:off x="5089354" y="1072055"/>
            <a:ext cx="6698991" cy="5341101"/>
          </a:xfrm>
        </p:spPr>
        <p:txBody>
          <a:bodyPr anchor="ctr">
            <a:normAutofit/>
          </a:bodyPr>
          <a:lstStyle/>
          <a:p>
            <a:pPr>
              <a:lnSpc>
                <a:spcPct val="90000"/>
              </a:lnSpc>
            </a:pPr>
            <a:r>
              <a:rPr lang="en-GB" sz="2000" dirty="0"/>
              <a:t>Academic Personal Tutors play a crucial role in developing students' sense of belonging</a:t>
            </a:r>
          </a:p>
          <a:p>
            <a:pPr>
              <a:lnSpc>
                <a:spcPct val="90000"/>
              </a:lnSpc>
            </a:pPr>
            <a:r>
              <a:rPr lang="en-GB" sz="2000" dirty="0"/>
              <a:t>do all you can to get to know your tutees and find out about their previous experiences</a:t>
            </a:r>
          </a:p>
          <a:p>
            <a:pPr>
              <a:lnSpc>
                <a:spcPct val="90000"/>
              </a:lnSpc>
            </a:pPr>
            <a:r>
              <a:rPr lang="en-GB" sz="2000" dirty="0"/>
              <a:t>ask about experiences during the pandemic and find out what challenges they face</a:t>
            </a:r>
          </a:p>
          <a:p>
            <a:pPr>
              <a:lnSpc>
                <a:spcPct val="90000"/>
              </a:lnSpc>
            </a:pPr>
            <a:r>
              <a:rPr lang="en-GB" sz="2000" dirty="0"/>
              <a:t>find out if your tutees have places to study</a:t>
            </a:r>
          </a:p>
          <a:p>
            <a:pPr>
              <a:lnSpc>
                <a:spcPct val="90000"/>
              </a:lnSpc>
            </a:pPr>
            <a:r>
              <a:rPr lang="en-GB" sz="2000" dirty="0"/>
              <a:t>ask about your tutees' expectations and fears</a:t>
            </a:r>
          </a:p>
          <a:p>
            <a:pPr>
              <a:lnSpc>
                <a:spcPct val="90000"/>
              </a:lnSpc>
            </a:pPr>
            <a:r>
              <a:rPr lang="en-GB" sz="2000" dirty="0"/>
              <a:t>explore what your tutees want to achieve for themselves and how you can best help them</a:t>
            </a:r>
          </a:p>
          <a:p>
            <a:pPr>
              <a:lnSpc>
                <a:spcPct val="90000"/>
              </a:lnSpc>
            </a:pPr>
            <a:r>
              <a:rPr lang="en-GB" sz="2000" dirty="0"/>
              <a:t>consider setting up tutee groups that include tutees from different levels of study – this will provide another layer of support and friendship</a:t>
            </a:r>
          </a:p>
        </p:txBody>
      </p:sp>
    </p:spTree>
    <p:extLst>
      <p:ext uri="{BB962C8B-B14F-4D97-AF65-F5344CB8AC3E}">
        <p14:creationId xmlns:p14="http://schemas.microsoft.com/office/powerpoint/2010/main" val="857437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AAE610-F03A-5545-981E-9AA589787376}"/>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400">
                <a:solidFill>
                  <a:srgbClr val="FFFFFF"/>
                </a:solidFill>
              </a:rPr>
              <a:t>More ideas that might help you</a:t>
            </a:r>
          </a:p>
        </p:txBody>
      </p:sp>
      <p:sp>
        <p:nvSpPr>
          <p:cNvPr id="13" name="Content Placeholder 2">
            <a:extLst>
              <a:ext uri="{FF2B5EF4-FFF2-40B4-BE49-F238E27FC236}">
                <a16:creationId xmlns:a16="http://schemas.microsoft.com/office/drawing/2014/main" id="{E0DDC896-0743-3448-9AC4-A12FBBB79891}"/>
              </a:ext>
            </a:extLst>
          </p:cNvPr>
          <p:cNvSpPr>
            <a:spLocks noGrp="1"/>
          </p:cNvSpPr>
          <p:nvPr>
            <p:ph idx="1"/>
          </p:nvPr>
        </p:nvSpPr>
        <p:spPr>
          <a:xfrm>
            <a:off x="5232804" y="1402080"/>
            <a:ext cx="6704729" cy="4053840"/>
          </a:xfrm>
        </p:spPr>
        <p:txBody>
          <a:bodyPr vert="horz" lIns="91440" tIns="45720" rIns="91440" bIns="45720" rtlCol="0" anchor="ctr">
            <a:normAutofit/>
          </a:bodyPr>
          <a:lstStyle/>
          <a:p>
            <a:r>
              <a:rPr lang="en-GB" sz="2000"/>
              <a:t>start a weekly newsletter that keeps students updated</a:t>
            </a:r>
          </a:p>
          <a:p>
            <a:r>
              <a:rPr lang="en-GB" sz="2000"/>
              <a:t>arrange weekly drop-in meetings staffed by a rota of academic colleagues</a:t>
            </a:r>
          </a:p>
          <a:p>
            <a:r>
              <a:rPr lang="en-GB" sz="2000"/>
              <a:t>organise outside events such as treasure hunts</a:t>
            </a:r>
          </a:p>
          <a:p>
            <a:r>
              <a:rPr lang="en-GB" sz="2000"/>
              <a:t>run regular school events that are scheduled and organised</a:t>
            </a:r>
          </a:p>
          <a:p>
            <a:r>
              <a:rPr lang="en-GB" sz="2000"/>
              <a:t>arrange events that run on evenings and at weekends</a:t>
            </a:r>
          </a:p>
          <a:p>
            <a:r>
              <a:rPr lang="en-GB" sz="2000"/>
              <a:t>start a monthly online games night</a:t>
            </a:r>
          </a:p>
          <a:p>
            <a:r>
              <a:rPr lang="en-GB" sz="2000"/>
              <a:t>organise some Bingo nights</a:t>
            </a:r>
          </a:p>
          <a:p>
            <a:r>
              <a:rPr lang="en-GB" sz="2000"/>
              <a:t>arrange film events with discussion afterwards</a:t>
            </a:r>
          </a:p>
        </p:txBody>
      </p:sp>
    </p:spTree>
    <p:extLst>
      <p:ext uri="{BB962C8B-B14F-4D97-AF65-F5344CB8AC3E}">
        <p14:creationId xmlns:p14="http://schemas.microsoft.com/office/powerpoint/2010/main" val="1139573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41A1A-FB02-F544-AB91-000DC7EF0343}"/>
              </a:ext>
            </a:extLst>
          </p:cNvPr>
          <p:cNvSpPr>
            <a:spLocks noGrp="1"/>
          </p:cNvSpPr>
          <p:nvPr>
            <p:ph type="title"/>
          </p:nvPr>
        </p:nvSpPr>
        <p:spPr>
          <a:xfrm>
            <a:off x="1293222" y="1597267"/>
            <a:ext cx="3652683" cy="3674249"/>
          </a:xfrm>
          <a:prstGeom prst="ellipse">
            <a:avLst/>
          </a:prstGeom>
          <a:solidFill>
            <a:schemeClr val="accent2">
              <a:lumMod val="75000"/>
            </a:schemeClr>
          </a:solidFill>
          <a:ln>
            <a:noFill/>
          </a:ln>
        </p:spPr>
        <p:txBody>
          <a:bodyPr>
            <a:noAutofit/>
          </a:bodyPr>
          <a:lstStyle/>
          <a:p>
            <a:r>
              <a:rPr lang="en-GB" sz="2400" dirty="0">
                <a:solidFill>
                  <a:srgbClr val="FFFFFF"/>
                </a:solidFill>
              </a:rPr>
              <a:t>Helping students Develop</a:t>
            </a:r>
            <a:br>
              <a:rPr lang="en-GB" sz="2400" dirty="0"/>
            </a:br>
            <a:r>
              <a:rPr lang="en-GB" sz="2400" dirty="0">
                <a:solidFill>
                  <a:srgbClr val="FFFFFF"/>
                </a:solidFill>
              </a:rPr>
              <a:t>belonging with like-minded people</a:t>
            </a:r>
          </a:p>
        </p:txBody>
      </p:sp>
      <p:sp>
        <p:nvSpPr>
          <p:cNvPr id="22" name="Content Placeholder 2">
            <a:extLst>
              <a:ext uri="{FF2B5EF4-FFF2-40B4-BE49-F238E27FC236}">
                <a16:creationId xmlns:a16="http://schemas.microsoft.com/office/drawing/2014/main" id="{EF206365-8E43-584A-B930-C9AE046F4474}"/>
              </a:ext>
            </a:extLst>
          </p:cNvPr>
          <p:cNvSpPr>
            <a:spLocks noGrp="1"/>
          </p:cNvSpPr>
          <p:nvPr>
            <p:ph idx="1"/>
          </p:nvPr>
        </p:nvSpPr>
        <p:spPr>
          <a:xfrm>
            <a:off x="5591694" y="1442826"/>
            <a:ext cx="6397105" cy="4482016"/>
          </a:xfrm>
        </p:spPr>
        <p:txBody>
          <a:bodyPr anchor="ctr">
            <a:normAutofit/>
          </a:bodyPr>
          <a:lstStyle/>
          <a:p>
            <a:pPr marL="342900" indent="-342900"/>
            <a:r>
              <a:rPr lang="en-GB" sz="2000"/>
              <a:t>proactively signpost students to other areas of the university, such as faith, wellbeing and sustainability partners</a:t>
            </a:r>
            <a:endParaRPr lang="en-US"/>
          </a:p>
          <a:p>
            <a:pPr marL="342900" indent="-342900"/>
            <a:r>
              <a:rPr lang="en-GB" sz="2000"/>
              <a:t>co-create a range of accessible events with students to meet their needs at a time when they can engage</a:t>
            </a:r>
          </a:p>
          <a:p>
            <a:pPr marL="342900" indent="-342900"/>
            <a:r>
              <a:rPr lang="en-GB" sz="2000"/>
              <a:t>co-curricular activities such as sports and music play a valuable role in developing sense of belonging through new friendship groups </a:t>
            </a:r>
          </a:p>
          <a:p>
            <a:pPr marL="342900" indent="-342900"/>
            <a:r>
              <a:rPr lang="en-GB" sz="2000"/>
              <a:t>take care to remember that some students have work, family and other commitments that mean they cannot take part in additional activities</a:t>
            </a:r>
          </a:p>
          <a:p>
            <a:endParaRPr lang="en-GB"/>
          </a:p>
        </p:txBody>
      </p:sp>
    </p:spTree>
    <p:extLst>
      <p:ext uri="{BB962C8B-B14F-4D97-AF65-F5344CB8AC3E}">
        <p14:creationId xmlns:p14="http://schemas.microsoft.com/office/powerpoint/2010/main" val="54729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42855-1DB8-CA48-9925-4667C54F445B}"/>
              </a:ext>
            </a:extLst>
          </p:cNvPr>
          <p:cNvSpPr>
            <a:spLocks noGrp="1"/>
          </p:cNvSpPr>
          <p:nvPr>
            <p:ph type="title"/>
          </p:nvPr>
        </p:nvSpPr>
        <p:spPr>
          <a:xfrm>
            <a:off x="160556" y="1228889"/>
            <a:ext cx="4333183" cy="4278582"/>
          </a:xfrm>
          <a:prstGeom prst="ellipse">
            <a:avLst/>
          </a:prstGeom>
          <a:noFill/>
          <a:ln>
            <a:solidFill>
              <a:schemeClr val="bg1"/>
            </a:solidFill>
          </a:ln>
        </p:spPr>
        <p:txBody>
          <a:bodyPr wrap="square">
            <a:noAutofit/>
          </a:bodyPr>
          <a:lstStyle/>
          <a:p>
            <a:r>
              <a:rPr lang="en-GB" sz="2000" dirty="0">
                <a:solidFill>
                  <a:schemeClr val="bg1"/>
                </a:solidFill>
              </a:rPr>
              <a:t>LINKS TO FURTHER SUPPORT</a:t>
            </a:r>
          </a:p>
        </p:txBody>
      </p:sp>
      <p:graphicFrame>
        <p:nvGraphicFramePr>
          <p:cNvPr id="14" name="Content Placeholder 2" descr="Planning and Delivering Induction and Transition – A series of resources and good practice guides for those responsible for induction and transition of taught students.&#10;Inclusive Curriculum Design – A repository of information and documents produced by the Inclusive Curriculum Design project for Student Success.&#10;Transitioning to Hybrid Delivery – Support to help you deliver a Student Centred Active Learning Approach (SCALA) to student education.&#10;Signposting to support Sense of Belonging  – A directory to help you signpost your students to relevant resources and support services.&#10;Co-curricular Activities for Sense of Belonging - A directory to help you signpost your students to co-curricular activities that will help your students to settle into university life and meet new people.&#10;">
            <a:extLst>
              <a:ext uri="{FF2B5EF4-FFF2-40B4-BE49-F238E27FC236}">
                <a16:creationId xmlns:a16="http://schemas.microsoft.com/office/drawing/2014/main" id="{094A2F12-4CB0-4AA2-BAEF-B67A76B8C026}"/>
              </a:ext>
            </a:extLst>
          </p:cNvPr>
          <p:cNvGraphicFramePr>
            <a:graphicFrameLocks noGrp="1"/>
          </p:cNvGraphicFramePr>
          <p:nvPr>
            <p:ph idx="1"/>
            <p:extLst>
              <p:ext uri="{D42A27DB-BD31-4B8C-83A1-F6EECF244321}">
                <p14:modId xmlns:p14="http://schemas.microsoft.com/office/powerpoint/2010/main" val="1425504589"/>
              </p:ext>
            </p:extLst>
          </p:nvPr>
        </p:nvGraphicFramePr>
        <p:xfrm>
          <a:off x="4951687" y="488659"/>
          <a:ext cx="6942920" cy="5880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3407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39A0-9807-004D-AA2B-B10B0074FB05}"/>
              </a:ext>
            </a:extLst>
          </p:cNvPr>
          <p:cNvSpPr>
            <a:spLocks noGrp="1"/>
          </p:cNvSpPr>
          <p:nvPr>
            <p:ph type="ctrTitle"/>
          </p:nvPr>
        </p:nvSpPr>
        <p:spPr/>
        <p:txBody>
          <a:bodyPr/>
          <a:lstStyle/>
          <a:p>
            <a:r>
              <a:rPr lang="en-GB"/>
              <a:t>Never underestimate the difference you can make</a:t>
            </a:r>
          </a:p>
        </p:txBody>
      </p:sp>
      <p:sp>
        <p:nvSpPr>
          <p:cNvPr id="3" name="Subtitle 2">
            <a:extLst>
              <a:ext uri="{FF2B5EF4-FFF2-40B4-BE49-F238E27FC236}">
                <a16:creationId xmlns:a16="http://schemas.microsoft.com/office/drawing/2014/main" id="{2A8FD9B5-BE5E-424B-88E9-907249C35965}"/>
              </a:ext>
            </a:extLst>
          </p:cNvPr>
          <p:cNvSpPr>
            <a:spLocks noGrp="1"/>
          </p:cNvSpPr>
          <p:nvPr>
            <p:ph type="subTitle" idx="1"/>
          </p:nvPr>
        </p:nvSpPr>
        <p:spPr/>
        <p:txBody>
          <a:bodyPr vert="horz" lIns="91440" tIns="45720" rIns="91440" bIns="45720" rtlCol="0" anchor="t">
            <a:normAutofit/>
          </a:bodyPr>
          <a:lstStyle/>
          <a:p>
            <a:r>
              <a:rPr lang="en-GB"/>
              <a:t>Please contact </a:t>
            </a:r>
            <a:r>
              <a:rPr lang="en-GB">
                <a:solidFill>
                  <a:srgbClr val="FFFF00"/>
                </a:solidFill>
                <a:hlinkClick r:id="rId2">
                  <a:extLst>
                    <a:ext uri="{A12FA001-AC4F-418D-AE19-62706E023703}">
                      <ahyp:hlinkClr xmlns:ahyp="http://schemas.microsoft.com/office/drawing/2018/hyperlinkcolor" val="tx"/>
                    </a:ext>
                  </a:extLst>
                </a:hlinkClick>
              </a:rPr>
              <a:t>r.payne@leeds.ac.uk</a:t>
            </a:r>
            <a:r>
              <a:rPr lang="en-GB">
                <a:solidFill>
                  <a:srgbClr val="FFFF00"/>
                </a:solidFill>
              </a:rPr>
              <a:t> </a:t>
            </a:r>
            <a:r>
              <a:rPr lang="en-GB"/>
              <a:t>with any questions about this resource</a:t>
            </a:r>
          </a:p>
        </p:txBody>
      </p:sp>
    </p:spTree>
    <p:extLst>
      <p:ext uri="{BB962C8B-B14F-4D97-AF65-F5344CB8AC3E}">
        <p14:creationId xmlns:p14="http://schemas.microsoft.com/office/powerpoint/2010/main" val="4101059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F6920-6293-A04D-B1D9-60CDABE77947}"/>
              </a:ext>
            </a:extLst>
          </p:cNvPr>
          <p:cNvSpPr>
            <a:spLocks noGrp="1"/>
          </p:cNvSpPr>
          <p:nvPr>
            <p:ph type="title"/>
          </p:nvPr>
        </p:nvSpPr>
        <p:spPr/>
        <p:txBody>
          <a:bodyPr/>
          <a:lstStyle/>
          <a:p>
            <a:r>
              <a:rPr lang="en-GB"/>
              <a:t>References</a:t>
            </a:r>
          </a:p>
        </p:txBody>
      </p:sp>
      <p:sp>
        <p:nvSpPr>
          <p:cNvPr id="3" name="Content Placeholder 2">
            <a:extLst>
              <a:ext uri="{FF2B5EF4-FFF2-40B4-BE49-F238E27FC236}">
                <a16:creationId xmlns:a16="http://schemas.microsoft.com/office/drawing/2014/main" id="{9D8E5191-335A-5146-B305-962920AAAFD8}"/>
              </a:ext>
            </a:extLst>
          </p:cNvPr>
          <p:cNvSpPr>
            <a:spLocks noGrp="1"/>
          </p:cNvSpPr>
          <p:nvPr>
            <p:ph idx="1"/>
          </p:nvPr>
        </p:nvSpPr>
        <p:spPr/>
        <p:txBody>
          <a:bodyPr vert="horz" lIns="91440" tIns="45720" rIns="91440" bIns="45720" rtlCol="0" anchor="t">
            <a:normAutofit fontScale="85000" lnSpcReduction="10000"/>
          </a:bodyPr>
          <a:lstStyle/>
          <a:p>
            <a:r>
              <a:rPr lang="en-GB">
                <a:ea typeface="+mn-lt"/>
                <a:cs typeface="+mn-lt"/>
              </a:rPr>
              <a:t>Delahunty, J., </a:t>
            </a:r>
            <a:r>
              <a:rPr lang="en-GB" err="1">
                <a:ea typeface="+mn-lt"/>
                <a:cs typeface="+mn-lt"/>
              </a:rPr>
              <a:t>Verenikina</a:t>
            </a:r>
            <a:r>
              <a:rPr lang="en-GB">
                <a:ea typeface="+mn-lt"/>
                <a:cs typeface="+mn-lt"/>
              </a:rPr>
              <a:t>, I. and Jones, P., 2014. Socio-emotional connections: identity, belonging and learning in online interactions. A literature review. Technology, Pedagogy and Education, 23(2), pp.243-265. </a:t>
            </a:r>
            <a:endParaRPr lang="en-GB"/>
          </a:p>
          <a:p>
            <a:r>
              <a:rPr lang="en-GB">
                <a:ea typeface="+mn-lt"/>
                <a:cs typeface="+mn-lt"/>
              </a:rPr>
              <a:t>Goodenow, C. (1993a). Classroom belonging among early adolescent students: Relationships to motivation and achievement.</a:t>
            </a:r>
            <a:r>
              <a:rPr lang="en-GB" i="1">
                <a:ea typeface="+mn-lt"/>
                <a:cs typeface="+mn-lt"/>
              </a:rPr>
              <a:t> Journal of Early Adolescence, 13</a:t>
            </a:r>
            <a:r>
              <a:rPr lang="en-GB">
                <a:ea typeface="+mn-lt"/>
                <a:cs typeface="+mn-lt"/>
              </a:rPr>
              <a:t>, 21-43.</a:t>
            </a:r>
            <a:endParaRPr lang="en-GB"/>
          </a:p>
          <a:p>
            <a:r>
              <a:rPr lang="en-GB">
                <a:ea typeface="+mn-lt"/>
                <a:cs typeface="+mn-lt"/>
              </a:rPr>
              <a:t>Leary M. R. (2015). Emotional responses to interpersonal rejection. </a:t>
            </a:r>
            <a:r>
              <a:rPr lang="en-GB" i="1">
                <a:ea typeface="+mn-lt"/>
                <a:cs typeface="+mn-lt"/>
              </a:rPr>
              <a:t>Dialogues in clinical neuroscience,</a:t>
            </a:r>
            <a:r>
              <a:rPr lang="en-GB">
                <a:ea typeface="+mn-lt"/>
                <a:cs typeface="+mn-lt"/>
              </a:rPr>
              <a:t> </a:t>
            </a:r>
            <a:r>
              <a:rPr lang="en-GB" i="1">
                <a:ea typeface="+mn-lt"/>
                <a:cs typeface="+mn-lt"/>
              </a:rPr>
              <a:t>17</a:t>
            </a:r>
            <a:r>
              <a:rPr lang="en-GB">
                <a:ea typeface="+mn-lt"/>
                <a:cs typeface="+mn-lt"/>
              </a:rPr>
              <a:t>(4), 435-41.</a:t>
            </a:r>
          </a:p>
          <a:p>
            <a:r>
              <a:rPr lang="en-GB">
                <a:ea typeface="+mn-lt"/>
                <a:cs typeface="+mn-lt"/>
              </a:rPr>
              <a:t>Mi Young Ahn &amp; Howard H. Davis (2019): Four domains of students’ sense of belonging to university. Studies in Higher Education, https://doi.org/10.1080/03075079.2018.1564902. </a:t>
            </a:r>
            <a:endParaRPr lang="en-GB"/>
          </a:p>
          <a:p>
            <a:r>
              <a:rPr lang="en-GB">
                <a:ea typeface="+mn-lt"/>
                <a:cs typeface="+mn-lt"/>
              </a:rPr>
              <a:t>Thomas, L., Herbert, J. and Teras, M., 2014. A sense of belonging to enhance participation, success and retention in online programs. The International Journal of the First Year in Higher Education, 5 (2), 69-80.</a:t>
            </a:r>
          </a:p>
          <a:p>
            <a:endParaRPr lang="en-GB"/>
          </a:p>
        </p:txBody>
      </p:sp>
    </p:spTree>
    <p:extLst>
      <p:ext uri="{BB962C8B-B14F-4D97-AF65-F5344CB8AC3E}">
        <p14:creationId xmlns:p14="http://schemas.microsoft.com/office/powerpoint/2010/main" val="317628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CF4279-8340-436D-A4F5-D65CB05B5937}"/>
              </a:ext>
            </a:extLst>
          </p:cNvPr>
          <p:cNvSpPr>
            <a:spLocks noGrp="1"/>
          </p:cNvSpPr>
          <p:nvPr>
            <p:ph type="title"/>
          </p:nvPr>
        </p:nvSpPr>
        <p:spPr>
          <a:xfrm>
            <a:off x="1242902" y="1586484"/>
            <a:ext cx="3703003" cy="3735352"/>
          </a:xfrm>
          <a:prstGeom prst="ellipse">
            <a:avLst/>
          </a:prstGeom>
          <a:solidFill>
            <a:schemeClr val="accent2">
              <a:lumMod val="75000"/>
            </a:schemeClr>
          </a:solidFill>
          <a:ln>
            <a:noFill/>
          </a:ln>
        </p:spPr>
        <p:txBody>
          <a:bodyPr>
            <a:normAutofit/>
          </a:bodyPr>
          <a:lstStyle/>
          <a:p>
            <a:r>
              <a:rPr lang="en-GB" sz="2400" dirty="0">
                <a:solidFill>
                  <a:srgbClr val="FFFFFF"/>
                </a:solidFill>
              </a:rPr>
              <a:t>What is this resource?</a:t>
            </a:r>
          </a:p>
        </p:txBody>
      </p:sp>
      <p:sp>
        <p:nvSpPr>
          <p:cNvPr id="3" name="Content Placeholder 2">
            <a:extLst>
              <a:ext uri="{FF2B5EF4-FFF2-40B4-BE49-F238E27FC236}">
                <a16:creationId xmlns:a16="http://schemas.microsoft.com/office/drawing/2014/main" id="{7D683E05-7E6D-4E44-AED9-05AF01A52CD5}"/>
              </a:ext>
            </a:extLst>
          </p:cNvPr>
          <p:cNvSpPr>
            <a:spLocks noGrp="1"/>
          </p:cNvSpPr>
          <p:nvPr>
            <p:ph idx="1"/>
          </p:nvPr>
        </p:nvSpPr>
        <p:spPr>
          <a:xfrm>
            <a:off x="5327926" y="1402080"/>
            <a:ext cx="6356234" cy="4053840"/>
          </a:xfrm>
        </p:spPr>
        <p:txBody>
          <a:bodyPr vert="horz" lIns="91440" tIns="45720" rIns="91440" bIns="45720" rtlCol="0" anchor="ctr">
            <a:normAutofit/>
          </a:bodyPr>
          <a:lstStyle/>
          <a:p>
            <a:r>
              <a:rPr lang="en-GB" sz="2000" dirty="0"/>
              <a:t>Guidance intended to help everyone understand sense of belonging</a:t>
            </a:r>
          </a:p>
          <a:p>
            <a:r>
              <a:rPr lang="en-GB" sz="2000" dirty="0"/>
              <a:t>Help with consciously focusing on something that has previously happened more organically</a:t>
            </a:r>
          </a:p>
          <a:p>
            <a:r>
              <a:rPr lang="en-GB" sz="2000" dirty="0"/>
              <a:t>Help to have a shared understanding of what sense of belonging means</a:t>
            </a:r>
          </a:p>
          <a:p>
            <a:endParaRPr lang="en-GB" dirty="0"/>
          </a:p>
        </p:txBody>
      </p:sp>
    </p:spTree>
    <p:extLst>
      <p:ext uri="{BB962C8B-B14F-4D97-AF65-F5344CB8AC3E}">
        <p14:creationId xmlns:p14="http://schemas.microsoft.com/office/powerpoint/2010/main" val="164059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29530-C1A7-9147-92BE-C4D37F4FF779}"/>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GB" sz="2600" dirty="0">
                <a:solidFill>
                  <a:srgbClr val="FFFFFF"/>
                </a:solidFill>
              </a:rPr>
              <a:t>Defining sense of belonging</a:t>
            </a:r>
          </a:p>
        </p:txBody>
      </p:sp>
      <p:sp>
        <p:nvSpPr>
          <p:cNvPr id="3" name="Content Placeholder 2">
            <a:extLst>
              <a:ext uri="{FF2B5EF4-FFF2-40B4-BE49-F238E27FC236}">
                <a16:creationId xmlns:a16="http://schemas.microsoft.com/office/drawing/2014/main" id="{C0130546-0171-0047-ABCA-27AB8F5DC2D9}"/>
              </a:ext>
            </a:extLst>
          </p:cNvPr>
          <p:cNvSpPr>
            <a:spLocks noGrp="1"/>
          </p:cNvSpPr>
          <p:nvPr>
            <p:ph idx="1"/>
          </p:nvPr>
        </p:nvSpPr>
        <p:spPr>
          <a:xfrm>
            <a:off x="5096036" y="1402080"/>
            <a:ext cx="6378634" cy="4199934"/>
          </a:xfrm>
        </p:spPr>
        <p:txBody>
          <a:bodyPr anchor="ctr">
            <a:normAutofit/>
          </a:bodyPr>
          <a:lstStyle/>
          <a:p>
            <a:pPr marL="0" indent="0">
              <a:lnSpc>
                <a:spcPct val="150000"/>
              </a:lnSpc>
              <a:buNone/>
            </a:pPr>
            <a:r>
              <a:rPr lang="en-US" sz="2000" dirty="0"/>
              <a:t>‘</a:t>
            </a:r>
            <a:r>
              <a:rPr lang="en-US" sz="2000" i="1" dirty="0"/>
              <a:t>students’ sense of being accepted, valued, included and encouraged by others (teacher and peers) in the academic classroom setting and of feeling oneself to be an important part of the life and activity of the class. More than simple perceived liking or warmth, it also involves support and respect for personal autonomy and for the student as an individual’ </a:t>
            </a:r>
          </a:p>
          <a:p>
            <a:pPr marL="0" indent="0" algn="r">
              <a:buNone/>
            </a:pPr>
            <a:r>
              <a:rPr lang="en-US" dirty="0"/>
              <a:t>Goodenow (1993)</a:t>
            </a:r>
            <a:endParaRPr lang="en-GB" dirty="0"/>
          </a:p>
        </p:txBody>
      </p:sp>
    </p:spTree>
    <p:extLst>
      <p:ext uri="{BB962C8B-B14F-4D97-AF65-F5344CB8AC3E}">
        <p14:creationId xmlns:p14="http://schemas.microsoft.com/office/powerpoint/2010/main" val="257260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CB3D85-9BA4-F645-9FEF-089EF990298A}"/>
              </a:ext>
            </a:extLst>
          </p:cNvPr>
          <p:cNvSpPr>
            <a:spLocks noGrp="1"/>
          </p:cNvSpPr>
          <p:nvPr>
            <p:ph type="title"/>
          </p:nvPr>
        </p:nvSpPr>
        <p:spPr>
          <a:xfrm>
            <a:off x="643467" y="2681103"/>
            <a:ext cx="3363974" cy="1495794"/>
          </a:xfrm>
          <a:noFill/>
          <a:ln>
            <a:solidFill>
              <a:schemeClr val="bg1"/>
            </a:solidFill>
          </a:ln>
        </p:spPr>
        <p:txBody>
          <a:bodyPr wrap="square">
            <a:normAutofit fontScale="90000"/>
          </a:bodyPr>
          <a:lstStyle/>
          <a:p>
            <a:r>
              <a:rPr lang="en-GB" dirty="0">
                <a:solidFill>
                  <a:schemeClr val="bg1"/>
                </a:solidFill>
              </a:rPr>
              <a:t>University of Leeds</a:t>
            </a:r>
            <a:br>
              <a:rPr lang="en-GB" dirty="0">
                <a:solidFill>
                  <a:schemeClr val="bg1"/>
                </a:solidFill>
              </a:rPr>
            </a:br>
            <a:r>
              <a:rPr lang="en-GB" dirty="0">
                <a:solidFill>
                  <a:schemeClr val="bg1"/>
                </a:solidFill>
              </a:rPr>
              <a:t>principles</a:t>
            </a:r>
          </a:p>
        </p:txBody>
      </p:sp>
      <p:graphicFrame>
        <p:nvGraphicFramePr>
          <p:cNvPr id="5" name="Content Placeholder 2" descr="A community of trust is at the heart of the University with personal identities, perspectives and life stories making a unique and valuable contribution to our success.&#10;Our community represents ALL  - a partnership of staff and students.  Achieving belonging requires a profound cultural shift within the institution in terms of representation and assumptions&#10;Creating a sense of belonging must be embedded holistically within administrative and academic processes  - we all have the opportunity and responsibility to make all students and staff feel valued and have voice in our activities, communications and approaches&#10;Working in partnership, belonging must be embedded within the three dimensions of the student experience: curriculum, support, social&#10;A sense of belonging is created in informal and formal campus spaces: work, study, social and virtual​&#10;We commit to supporting the Access and Student Success Strategy (2025) which places belonging at the core of the 4 pillars of the student lifecycle:  access, continuation,  attainment and progression.&#10;">
            <a:extLst>
              <a:ext uri="{FF2B5EF4-FFF2-40B4-BE49-F238E27FC236}">
                <a16:creationId xmlns:a16="http://schemas.microsoft.com/office/drawing/2014/main" id="{6586005D-7E3D-4FF5-9BC8-C21100E1230A}"/>
              </a:ext>
            </a:extLst>
          </p:cNvPr>
          <p:cNvGraphicFramePr>
            <a:graphicFrameLocks noGrp="1"/>
          </p:cNvGraphicFramePr>
          <p:nvPr>
            <p:ph idx="1"/>
            <p:extLst>
              <p:ext uri="{D42A27DB-BD31-4B8C-83A1-F6EECF244321}">
                <p14:modId xmlns:p14="http://schemas.microsoft.com/office/powerpoint/2010/main" val="1049999819"/>
              </p:ext>
            </p:extLst>
          </p:nvPr>
        </p:nvGraphicFramePr>
        <p:xfrm>
          <a:off x="5024582" y="563417"/>
          <a:ext cx="6816436" cy="58558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206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3DF2-7B9F-7844-A59A-B58CBAA03D86}"/>
              </a:ext>
            </a:extLst>
          </p:cNvPr>
          <p:cNvSpPr>
            <a:spLocks noGrp="1"/>
          </p:cNvSpPr>
          <p:nvPr>
            <p:ph type="title"/>
          </p:nvPr>
        </p:nvSpPr>
        <p:spPr>
          <a:xfrm>
            <a:off x="1900457" y="472268"/>
            <a:ext cx="8247312" cy="1681144"/>
          </a:xfrm>
        </p:spPr>
        <p:txBody>
          <a:bodyPr vert="horz" lIns="182880" tIns="182880" rIns="182880" bIns="182880" rtlCol="0" anchor="ctr">
            <a:noAutofit/>
          </a:bodyPr>
          <a:lstStyle/>
          <a:p>
            <a:r>
              <a:rPr lang="en-GB" sz="2700" dirty="0"/>
              <a:t>A sense of belonging is an essential element of our community and must be present in all these activities at </a:t>
            </a:r>
            <a:r>
              <a:rPr lang="en-GB" sz="2700" dirty="0" err="1"/>
              <a:t>leeds</a:t>
            </a:r>
            <a:endParaRPr lang="en-GB" sz="2700" dirty="0"/>
          </a:p>
        </p:txBody>
      </p:sp>
      <p:graphicFrame>
        <p:nvGraphicFramePr>
          <p:cNvPr id="7" name="Content Placeholder 2" descr="Personal tutoring&#10;Welcome and returners’ meetings&#10;Induction sessions&#10;Co-curricular activities such as sports and volunteering&#10;Complementary activities such as sustainability and faith&#10;Student support such as mitigating circumstances&#10;All teaching and practical or lab sessions&#10;">
            <a:extLst>
              <a:ext uri="{FF2B5EF4-FFF2-40B4-BE49-F238E27FC236}">
                <a16:creationId xmlns:a16="http://schemas.microsoft.com/office/drawing/2014/main" id="{4111B2AB-02BE-4A7D-968A-5135BAA54FF2}"/>
              </a:ext>
            </a:extLst>
          </p:cNvPr>
          <p:cNvGraphicFramePr>
            <a:graphicFrameLocks noGrp="1"/>
          </p:cNvGraphicFramePr>
          <p:nvPr>
            <p:ph idx="1"/>
            <p:extLst>
              <p:ext uri="{D42A27DB-BD31-4B8C-83A1-F6EECF244321}">
                <p14:modId xmlns:p14="http://schemas.microsoft.com/office/powerpoint/2010/main" val="4105791809"/>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573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D80D0-360D-4854-86EE-0AA79792B839}"/>
              </a:ext>
            </a:extLst>
          </p:cNvPr>
          <p:cNvSpPr>
            <a:spLocks noGrp="1"/>
          </p:cNvSpPr>
          <p:nvPr>
            <p:ph type="title" idx="4294967295"/>
          </p:nvPr>
        </p:nvSpPr>
        <p:spPr>
          <a:xfrm>
            <a:off x="2231136" y="511564"/>
            <a:ext cx="7729728" cy="594360"/>
          </a:xfrm>
        </p:spPr>
        <p:txBody>
          <a:bodyPr>
            <a:normAutofit fontScale="90000"/>
          </a:bodyPr>
          <a:lstStyle/>
          <a:p>
            <a:r>
              <a:rPr lang="en-GB" dirty="0"/>
              <a:t>Maslow’s Pyramid of Needs</a:t>
            </a:r>
          </a:p>
        </p:txBody>
      </p:sp>
      <p:pic>
        <p:nvPicPr>
          <p:cNvPr id="4" name="Picture 3" descr="An image of Maslow's Pyramid ">
            <a:extLst>
              <a:ext uri="{FF2B5EF4-FFF2-40B4-BE49-F238E27FC236}">
                <a16:creationId xmlns:a16="http://schemas.microsoft.com/office/drawing/2014/main" id="{7405D819-D7FA-4241-B723-4493BBCC1A2C}"/>
              </a:ext>
            </a:extLst>
          </p:cNvPr>
          <p:cNvPicPr/>
          <p:nvPr/>
        </p:nvPicPr>
        <p:blipFill>
          <a:blip r:embed="rId2">
            <a:extLst>
              <a:ext uri="{28A0092B-C50C-407E-A947-70E740481C1C}">
                <a14:useLocalDpi xmlns:a14="http://schemas.microsoft.com/office/drawing/2010/main" val="0"/>
              </a:ext>
            </a:extLst>
          </a:blip>
          <a:stretch>
            <a:fillRect/>
          </a:stretch>
        </p:blipFill>
        <p:spPr>
          <a:xfrm>
            <a:off x="568411" y="1625174"/>
            <a:ext cx="4226011" cy="3435479"/>
          </a:xfrm>
          <a:prstGeom prst="rect">
            <a:avLst/>
          </a:prstGeom>
          <a:solidFill>
            <a:schemeClr val="bg1">
              <a:lumMod val="95000"/>
            </a:schemeClr>
          </a:solidFill>
        </p:spPr>
      </p:pic>
      <p:sp>
        <p:nvSpPr>
          <p:cNvPr id="5" name="Text Box 2">
            <a:extLst>
              <a:ext uri="{FF2B5EF4-FFF2-40B4-BE49-F238E27FC236}">
                <a16:creationId xmlns:a16="http://schemas.microsoft.com/office/drawing/2014/main" id="{206BD735-D24E-7144-9D54-62B16247FDF1}"/>
              </a:ext>
            </a:extLst>
          </p:cNvPr>
          <p:cNvSpPr txBox="1">
            <a:spLocks noChangeArrowheads="1"/>
          </p:cNvSpPr>
          <p:nvPr/>
        </p:nvSpPr>
        <p:spPr bwMode="auto">
          <a:xfrm>
            <a:off x="7020910" y="2151072"/>
            <a:ext cx="4610014" cy="1249125"/>
          </a:xfrm>
          <a:prstGeom prst="rect">
            <a:avLst/>
          </a:prstGeom>
          <a:solidFill>
            <a:schemeClr val="bg1"/>
          </a:solid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n-GB" sz="2400" dirty="0">
                <a:latin typeface="Arial"/>
                <a:ea typeface="Calibri" panose="020F0502020204030204" pitchFamily="34" charset="0"/>
                <a:cs typeface="Times New Roman"/>
              </a:rPr>
              <a:t>For our students to achieve their full potential it is crucial that their</a:t>
            </a:r>
            <a:r>
              <a:rPr lang="en-GB" sz="2400" dirty="0">
                <a:effectLst/>
                <a:latin typeface="Arial"/>
                <a:ea typeface="Calibri" panose="020F0502020204030204" pitchFamily="34" charset="0"/>
                <a:cs typeface="Times New Roman"/>
              </a:rPr>
              <a:t> basic needs are </a:t>
            </a:r>
            <a:r>
              <a:rPr lang="en-GB" sz="2400" dirty="0">
                <a:latin typeface="Arial"/>
                <a:ea typeface="Calibri" panose="020F0502020204030204" pitchFamily="34" charset="0"/>
                <a:cs typeface="Times New Roman"/>
              </a:rPr>
              <a:t>met</a:t>
            </a:r>
            <a:endParaRPr lang="en-GB" sz="2400" dirty="0">
              <a:effectLst/>
              <a:latin typeface="Arial"/>
              <a:ea typeface="Calibri" panose="020F0502020204030204" pitchFamily="34" charset="0"/>
              <a:cs typeface="Times New Roman" panose="02020603050405020304" pitchFamily="18" charset="0"/>
            </a:endParaRPr>
          </a:p>
        </p:txBody>
      </p:sp>
      <p:cxnSp>
        <p:nvCxnSpPr>
          <p:cNvPr id="7" name="Curved Connector 6">
            <a:extLst>
              <a:ext uri="{FF2B5EF4-FFF2-40B4-BE49-F238E27FC236}">
                <a16:creationId xmlns:a16="http://schemas.microsoft.com/office/drawing/2014/main" id="{7AEF9F47-88E4-4E41-9A31-53F23FE14892}"/>
              </a:ext>
              <a:ext uri="{C183D7F6-B498-43B3-948B-1728B52AA6E4}">
                <adec:decorative xmlns:adec="http://schemas.microsoft.com/office/drawing/2017/decorative" val="1"/>
              </a:ext>
            </a:extLst>
          </p:cNvPr>
          <p:cNvCxnSpPr>
            <a:cxnSpLocks/>
          </p:cNvCxnSpPr>
          <p:nvPr/>
        </p:nvCxnSpPr>
        <p:spPr>
          <a:xfrm flipV="1">
            <a:off x="4109545" y="2477098"/>
            <a:ext cx="2785241" cy="1242848"/>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28B237C-E5F3-194D-8CEA-F017DDC2134D}"/>
              </a:ext>
            </a:extLst>
          </p:cNvPr>
          <p:cNvSpPr txBox="1"/>
          <p:nvPr/>
        </p:nvSpPr>
        <p:spPr>
          <a:xfrm>
            <a:off x="749915" y="5337934"/>
            <a:ext cx="10692170" cy="1200329"/>
          </a:xfrm>
          <a:prstGeom prst="rect">
            <a:avLst/>
          </a:prstGeom>
          <a:noFill/>
        </p:spPr>
        <p:txBody>
          <a:bodyPr wrap="square" rtlCol="0" anchor="t">
            <a:spAutoFit/>
          </a:bodyPr>
          <a:lstStyle/>
          <a:p>
            <a:r>
              <a:rPr lang="en-GB" sz="2400" dirty="0"/>
              <a:t>After food and safety comes the need to </a:t>
            </a:r>
            <a:r>
              <a:rPr lang="en-GB" sz="2400" b="1" dirty="0"/>
              <a:t>belong</a:t>
            </a:r>
            <a:r>
              <a:rPr lang="en-GB" sz="2400" i="1" dirty="0"/>
              <a:t>. </a:t>
            </a:r>
            <a:r>
              <a:rPr lang="en-GB" sz="2400" dirty="0"/>
              <a:t>We need to actively support students by getting to know them, creating opportunities for them to make meaningful social connections and ensuring they have meaningful contact with staff</a:t>
            </a:r>
          </a:p>
        </p:txBody>
      </p:sp>
    </p:spTree>
    <p:extLst>
      <p:ext uri="{BB962C8B-B14F-4D97-AF65-F5344CB8AC3E}">
        <p14:creationId xmlns:p14="http://schemas.microsoft.com/office/powerpoint/2010/main" val="262333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CC7B6-6F6F-4D4F-B23F-231892C5188C}"/>
              </a:ext>
            </a:extLst>
          </p:cNvPr>
          <p:cNvSpPr>
            <a:spLocks noGrp="1"/>
          </p:cNvSpPr>
          <p:nvPr>
            <p:ph type="title"/>
          </p:nvPr>
        </p:nvSpPr>
        <p:spPr>
          <a:xfrm>
            <a:off x="2221367" y="1345692"/>
            <a:ext cx="7729728" cy="1188720"/>
          </a:xfrm>
        </p:spPr>
        <p:txBody>
          <a:bodyPr>
            <a:normAutofit/>
          </a:bodyPr>
          <a:lstStyle/>
          <a:p>
            <a:r>
              <a:rPr lang="en-GB" dirty="0"/>
              <a:t>Each one of us plays a role</a:t>
            </a:r>
          </a:p>
        </p:txBody>
      </p:sp>
      <p:graphicFrame>
        <p:nvGraphicFramePr>
          <p:cNvPr id="5" name="Content Placeholder 2" descr="We all have responsibility for making our students feel welcome&#10;Tiny affirmative actions make a huge difference&#10;We must all be available, responsive and visible&#10;We must all proactively support students' sense of belonging at Leeds">
            <a:extLst>
              <a:ext uri="{FF2B5EF4-FFF2-40B4-BE49-F238E27FC236}">
                <a16:creationId xmlns:a16="http://schemas.microsoft.com/office/drawing/2014/main" id="{2BA278C7-1C69-4567-8792-5DCAA3F30C02}"/>
              </a:ext>
            </a:extLst>
          </p:cNvPr>
          <p:cNvGraphicFramePr>
            <a:graphicFrameLocks noGrp="1"/>
          </p:cNvGraphicFramePr>
          <p:nvPr>
            <p:ph idx="1"/>
            <p:extLst>
              <p:ext uri="{D42A27DB-BD31-4B8C-83A1-F6EECF244321}">
                <p14:modId xmlns:p14="http://schemas.microsoft.com/office/powerpoint/2010/main" val="797452082"/>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09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8F6C2D-BC42-485D-9DAA-6239BD134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3770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B6F426-ACDC-2D42-8F2D-6955D6E33BE7}"/>
              </a:ext>
            </a:extLst>
          </p:cNvPr>
          <p:cNvSpPr>
            <a:spLocks noGrp="1"/>
          </p:cNvSpPr>
          <p:nvPr>
            <p:ph type="title"/>
          </p:nvPr>
        </p:nvSpPr>
        <p:spPr>
          <a:xfrm>
            <a:off x="963505" y="2258167"/>
            <a:ext cx="5610692" cy="2341666"/>
          </a:xfrm>
          <a:noFill/>
          <a:ln>
            <a:solidFill>
              <a:schemeClr val="bg1"/>
            </a:solidFill>
          </a:ln>
        </p:spPr>
        <p:txBody>
          <a:bodyPr>
            <a:normAutofit/>
          </a:bodyPr>
          <a:lstStyle/>
          <a:p>
            <a:r>
              <a:rPr lang="en-GB" sz="3200">
                <a:solidFill>
                  <a:schemeClr val="bg1"/>
                </a:solidFill>
              </a:rPr>
              <a:t>The challenge of remote learning in 2020</a:t>
            </a:r>
          </a:p>
        </p:txBody>
      </p:sp>
      <p:sp>
        <p:nvSpPr>
          <p:cNvPr id="3" name="Content Placeholder 2">
            <a:extLst>
              <a:ext uri="{FF2B5EF4-FFF2-40B4-BE49-F238E27FC236}">
                <a16:creationId xmlns:a16="http://schemas.microsoft.com/office/drawing/2014/main" id="{E511D9FB-94FA-3A49-88C5-DFA7C67A1AEB}"/>
              </a:ext>
            </a:extLst>
          </p:cNvPr>
          <p:cNvSpPr>
            <a:spLocks noGrp="1"/>
          </p:cNvSpPr>
          <p:nvPr>
            <p:ph idx="1"/>
          </p:nvPr>
        </p:nvSpPr>
        <p:spPr>
          <a:xfrm>
            <a:off x="7732085" y="96414"/>
            <a:ext cx="4222400" cy="6510303"/>
          </a:xfrm>
        </p:spPr>
        <p:txBody>
          <a:bodyPr vert="horz" lIns="91440" tIns="45720" rIns="91440" bIns="45720" rtlCol="0" anchor="ctr">
            <a:noAutofit/>
          </a:bodyPr>
          <a:lstStyle/>
          <a:p>
            <a:pPr marL="0" indent="0">
              <a:buNone/>
            </a:pPr>
            <a:endParaRPr lang="en-GB" sz="2400"/>
          </a:p>
          <a:p>
            <a:pPr marL="0" indent="0">
              <a:buNone/>
            </a:pPr>
            <a:r>
              <a:rPr lang="en-GB" sz="2400"/>
              <a:t>Developing a sense of belonging happens more naturally on campus</a:t>
            </a:r>
            <a:endParaRPr lang="en-GB"/>
          </a:p>
          <a:p>
            <a:pPr marL="0" indent="0">
              <a:buNone/>
            </a:pPr>
            <a:endParaRPr lang="en-GB" sz="2400"/>
          </a:p>
          <a:p>
            <a:pPr marL="0" indent="0">
              <a:buNone/>
            </a:pPr>
            <a:r>
              <a:rPr lang="en-GB" sz="2400"/>
              <a:t>Remote learning now requires additional care to ensure students don't feel isolated</a:t>
            </a:r>
          </a:p>
          <a:p>
            <a:pPr marL="0" indent="0">
              <a:buNone/>
            </a:pPr>
            <a:endParaRPr lang="en-GB" sz="2400"/>
          </a:p>
          <a:p>
            <a:pPr marL="0" indent="0">
              <a:buNone/>
            </a:pPr>
            <a:r>
              <a:rPr lang="en-GB" sz="2400">
                <a:ea typeface="+mn-lt"/>
                <a:cs typeface="+mn-lt"/>
              </a:rPr>
              <a:t>Some students have always found developing a sense of belonging harder than others and these students in particular will need to be supported</a:t>
            </a:r>
            <a:endParaRPr lang="en-GB" sz="2400"/>
          </a:p>
          <a:p>
            <a:endParaRPr lang="en-GB"/>
          </a:p>
        </p:txBody>
      </p:sp>
    </p:spTree>
    <p:extLst>
      <p:ext uri="{BB962C8B-B14F-4D97-AF65-F5344CB8AC3E}">
        <p14:creationId xmlns:p14="http://schemas.microsoft.com/office/powerpoint/2010/main" val="387609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42855-1DB8-CA48-9925-4667C54F445B}"/>
              </a:ext>
            </a:extLst>
          </p:cNvPr>
          <p:cNvSpPr>
            <a:spLocks noGrp="1"/>
          </p:cNvSpPr>
          <p:nvPr>
            <p:ph type="title"/>
          </p:nvPr>
        </p:nvSpPr>
        <p:spPr>
          <a:xfrm>
            <a:off x="87287" y="647620"/>
            <a:ext cx="4333183" cy="4278582"/>
          </a:xfrm>
          <a:prstGeom prst="ellipse">
            <a:avLst/>
          </a:prstGeom>
          <a:noFill/>
          <a:ln>
            <a:solidFill>
              <a:schemeClr val="bg1"/>
            </a:solidFill>
          </a:ln>
        </p:spPr>
        <p:txBody>
          <a:bodyPr wrap="square">
            <a:noAutofit/>
          </a:bodyPr>
          <a:lstStyle/>
          <a:p>
            <a:r>
              <a:rPr lang="en-GB" sz="2000" dirty="0">
                <a:solidFill>
                  <a:schemeClr val="bg1"/>
                </a:solidFill>
              </a:rPr>
              <a:t>Fundamental considerations when planning opportunities for our students</a:t>
            </a:r>
          </a:p>
        </p:txBody>
      </p:sp>
      <p:graphicFrame>
        <p:nvGraphicFramePr>
          <p:cNvPr id="14" name="Content Placeholder 2" descr="&#10;Belonging takes different forms for different people: cultural, social, sensory, embodied, spatial, material, temporal. &#10;Each of these needs to be given consideration&#10;&#10;Boundaries and financial, physical and power-related barriers must be recognised and dismantled&#10;&#10;To feel a sense of belonging means to feel accepted, appreciated and understood by others. It does not mean everyone must agree with us or that we cannot be challenged&#10;&#10;Everyone has some place or setting in which they can feel they belong. For some this is easily and readily attainable, but others will need additional support&#10;">
            <a:extLst>
              <a:ext uri="{FF2B5EF4-FFF2-40B4-BE49-F238E27FC236}">
                <a16:creationId xmlns:a16="http://schemas.microsoft.com/office/drawing/2014/main" id="{094A2F12-4CB0-4AA2-BAEF-B67A76B8C026}"/>
              </a:ext>
            </a:extLst>
          </p:cNvPr>
          <p:cNvGraphicFramePr>
            <a:graphicFrameLocks noGrp="1"/>
          </p:cNvGraphicFramePr>
          <p:nvPr>
            <p:ph idx="1"/>
            <p:extLst>
              <p:ext uri="{D42A27DB-BD31-4B8C-83A1-F6EECF244321}">
                <p14:modId xmlns:p14="http://schemas.microsoft.com/office/powerpoint/2010/main" val="409359597"/>
              </p:ext>
            </p:extLst>
          </p:nvPr>
        </p:nvGraphicFramePr>
        <p:xfrm>
          <a:off x="5176007" y="427839"/>
          <a:ext cx="6669247" cy="5880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863397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10A144DD29C04A84FA4CD1C608F2C6" ma:contentTypeVersion="10" ma:contentTypeDescription="Create a new document." ma:contentTypeScope="" ma:versionID="0a9211f7f58763cb29d7e7523fff2d1a">
  <xsd:schema xmlns:xsd="http://www.w3.org/2001/XMLSchema" xmlns:xs="http://www.w3.org/2001/XMLSchema" xmlns:p="http://schemas.microsoft.com/office/2006/metadata/properties" xmlns:ns2="6feb076e-1477-406b-8d69-542e5ead4de1" xmlns:ns3="e20aea32-de43-4d0c-b40f-a17682340b52" targetNamespace="http://schemas.microsoft.com/office/2006/metadata/properties" ma:root="true" ma:fieldsID="11c985930bb059a563c5f89a93fe3e2e" ns2:_="" ns3:_="">
    <xsd:import namespace="6feb076e-1477-406b-8d69-542e5ead4de1"/>
    <xsd:import namespace="e20aea32-de43-4d0c-b40f-a17682340b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b076e-1477-406b-8d69-542e5ead4d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0aea32-de43-4d0c-b40f-a17682340b5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20aea32-de43-4d0c-b40f-a17682340b52">
      <UserInfo>
        <DisplayName>Ruth Payne</DisplayName>
        <AccountId>12</AccountId>
        <AccountType/>
      </UserInfo>
      <UserInfo>
        <DisplayName>Jacqueline Stevenson</DisplayName>
        <AccountId>18</AccountId>
        <AccountType/>
      </UserInfo>
      <UserInfo>
        <DisplayName>Christina Papathanasiou</DisplayName>
        <AccountId>46</AccountId>
        <AccountType/>
      </UserInfo>
      <UserInfo>
        <DisplayName>Cathryn Reardon</DisplayName>
        <AccountId>42</AccountId>
        <AccountType/>
      </UserInfo>
      <UserInfo>
        <DisplayName>Emily Towler</DisplayName>
        <AccountId>26</AccountId>
        <AccountType/>
      </UserInfo>
      <UserInfo>
        <DisplayName>Nadine Cavigioli</DisplayName>
        <AccountId>32</AccountId>
        <AccountType/>
      </UserInfo>
      <UserInfo>
        <DisplayName>Josh Huck</DisplayName>
        <AccountId>21</AccountId>
        <AccountType/>
      </UserInfo>
      <UserInfo>
        <DisplayName>Nichola Casse</DisplayName>
        <AccountId>52</AccountId>
        <AccountType/>
      </UserInfo>
      <UserInfo>
        <DisplayName>Jade Ibegbuna</DisplayName>
        <AccountId>23</AccountId>
        <AccountType/>
      </UserInfo>
      <UserInfo>
        <DisplayName>Jo Nassor</DisplayName>
        <AccountId>55</AccountId>
        <AccountType/>
      </UserInfo>
      <UserInfo>
        <DisplayName>Michael Fake</DisplayName>
        <AccountId>22</AccountId>
        <AccountType/>
      </UserInfo>
      <UserInfo>
        <DisplayName>Patrick Craig</DisplayName>
        <AccountId>31</AccountId>
        <AccountType/>
      </UserInfo>
      <UserInfo>
        <DisplayName>Lauren Barraclough</DisplayName>
        <AccountId>34</AccountId>
        <AccountType/>
      </UserInfo>
      <UserInfo>
        <DisplayName>Katie McGuire</DisplayName>
        <AccountId>45</AccountId>
        <AccountType/>
      </UserInfo>
      <UserInfo>
        <DisplayName>Louise Banahene</DisplayName>
        <AccountId>16</AccountId>
        <AccountType/>
      </UserInfo>
      <UserInfo>
        <DisplayName>Bridgette Bewick</DisplayName>
        <AccountId>33</AccountId>
        <AccountType/>
      </UserInfo>
      <UserInfo>
        <DisplayName>Hareim Amin</DisplayName>
        <AccountId>29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199E37-1100-4F84-BD7F-7363A4C813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eb076e-1477-406b-8d69-542e5ead4de1"/>
    <ds:schemaRef ds:uri="e20aea32-de43-4d0c-b40f-a17682340b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B9F851-341B-4827-8252-1D298B27798A}">
  <ds:schemaRefs>
    <ds:schemaRef ds:uri="http://schemas.microsoft.com/office/2006/metadata/properties"/>
    <ds:schemaRef ds:uri="http://schemas.microsoft.com/office/infopath/2007/PartnerControls"/>
    <ds:schemaRef ds:uri="e20aea32-de43-4d0c-b40f-a17682340b52"/>
  </ds:schemaRefs>
</ds:datastoreItem>
</file>

<file path=customXml/itemProps3.xml><?xml version="1.0" encoding="utf-8"?>
<ds:datastoreItem xmlns:ds="http://schemas.openxmlformats.org/officeDocument/2006/customXml" ds:itemID="{26D1D3BA-9938-46EB-8B25-45D2EE7DB1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1592</Words>
  <Application>Microsoft Office PowerPoint</Application>
  <PresentationFormat>Widescreen</PresentationFormat>
  <Paragraphs>133</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Parcel</vt:lpstr>
      <vt:lpstr>Sense of belonging</vt:lpstr>
      <vt:lpstr>What is this resource?</vt:lpstr>
      <vt:lpstr>Defining sense of belonging</vt:lpstr>
      <vt:lpstr>University of Leeds principles</vt:lpstr>
      <vt:lpstr>A sense of belonging is an essential element of our community and must be present in all these activities at leeds</vt:lpstr>
      <vt:lpstr>Maslow’s Pyramid of Needs</vt:lpstr>
      <vt:lpstr>Each one of us plays a role</vt:lpstr>
      <vt:lpstr>The challenge of remote learning in 2020</vt:lpstr>
      <vt:lpstr>Fundamental considerations when planning opportunities for our students</vt:lpstr>
      <vt:lpstr>Our students have told us they feel a sense of belonging when</vt:lpstr>
      <vt:lpstr>A few ideas</vt:lpstr>
      <vt:lpstr>What Our new students will need in 2020</vt:lpstr>
      <vt:lpstr> Some tips for developing sense of belonging in teaching </vt:lpstr>
      <vt:lpstr>Academic personal tutoring</vt:lpstr>
      <vt:lpstr>More ideas that might help you</vt:lpstr>
      <vt:lpstr>Helping students Develop belonging with like-minded people</vt:lpstr>
      <vt:lpstr>LINKS TO FURTHER SUPPORT</vt:lpstr>
      <vt:lpstr>Never underestimate the difference you can make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Sense of belonging</dc:title>
  <dc:creator>Ruth Payne</dc:creator>
  <cp:lastModifiedBy>Lauren Barraclough</cp:lastModifiedBy>
  <cp:revision>5</cp:revision>
  <dcterms:created xsi:type="dcterms:W3CDTF">2020-07-23T14:28:34Z</dcterms:created>
  <dcterms:modified xsi:type="dcterms:W3CDTF">2020-08-20T15:28:05Z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0x0101009610A144DD29C04A84FA4CD1C608F2C6</vt:lpwstr>
  </property>
  <property fmtid="{D5CDD505-2E9C-101B-9397-08002B2CF9AE}" pid="3" name="_dlc_DocIdItemGuid">
    <vt:lpwstr>77fc5e33-545e-4c58-8737-dc6802761765</vt:lpwstr>
  </property>
</Properties>
</file>